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2" r:id="rId1"/>
    <p:sldMasterId id="2147483933" r:id="rId2"/>
  </p:sldMasterIdLst>
  <p:notesMasterIdLst>
    <p:notesMasterId r:id="rId45"/>
  </p:notesMasterIdLst>
  <p:sldIdLst>
    <p:sldId id="445" r:id="rId3"/>
    <p:sldId id="386" r:id="rId4"/>
    <p:sldId id="422" r:id="rId5"/>
    <p:sldId id="449" r:id="rId6"/>
    <p:sldId id="430" r:id="rId7"/>
    <p:sldId id="398" r:id="rId8"/>
    <p:sldId id="301" r:id="rId9"/>
    <p:sldId id="331" r:id="rId10"/>
    <p:sldId id="479" r:id="rId11"/>
    <p:sldId id="468" r:id="rId12"/>
    <p:sldId id="463" r:id="rId13"/>
    <p:sldId id="439" r:id="rId14"/>
    <p:sldId id="476" r:id="rId15"/>
    <p:sldId id="472" r:id="rId16"/>
    <p:sldId id="478" r:id="rId17"/>
    <p:sldId id="481" r:id="rId18"/>
    <p:sldId id="486" r:id="rId19"/>
    <p:sldId id="480" r:id="rId20"/>
    <p:sldId id="483" r:id="rId21"/>
    <p:sldId id="484" r:id="rId22"/>
    <p:sldId id="485" r:id="rId23"/>
    <p:sldId id="456" r:id="rId24"/>
    <p:sldId id="460" r:id="rId25"/>
    <p:sldId id="457" r:id="rId26"/>
    <p:sldId id="461" r:id="rId27"/>
    <p:sldId id="469" r:id="rId28"/>
    <p:sldId id="447" r:id="rId29"/>
    <p:sldId id="470" r:id="rId30"/>
    <p:sldId id="471" r:id="rId31"/>
    <p:sldId id="473" r:id="rId32"/>
    <p:sldId id="474" r:id="rId33"/>
    <p:sldId id="475" r:id="rId34"/>
    <p:sldId id="444" r:id="rId35"/>
    <p:sldId id="443" r:id="rId36"/>
    <p:sldId id="428" r:id="rId37"/>
    <p:sldId id="429" r:id="rId38"/>
    <p:sldId id="477" r:id="rId39"/>
    <p:sldId id="462" r:id="rId40"/>
    <p:sldId id="464" r:id="rId41"/>
    <p:sldId id="466" r:id="rId42"/>
    <p:sldId id="465" r:id="rId43"/>
    <p:sldId id="48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FF"/>
    <a:srgbClr val="9999FF"/>
    <a:srgbClr val="0000FF"/>
    <a:srgbClr val="000000"/>
    <a:srgbClr val="BADEFE"/>
    <a:srgbClr val="432D23"/>
    <a:srgbClr val="B9E4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2" autoAdjust="0"/>
    <p:restoredTop sz="80072" autoAdjust="0"/>
  </p:normalViewPr>
  <p:slideViewPr>
    <p:cSldViewPr>
      <p:cViewPr varScale="1">
        <p:scale>
          <a:sx n="69" d="100"/>
          <a:sy n="69" d="100"/>
        </p:scale>
        <p:origin x="204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shade val="46275"/>
                <a:invGamma/>
              </a:srgbClr>
            </a:gs>
          </a:gsLst>
          <a:path path="rect">
            <a:fillToRect l="50000" t="50000" r="50000" b="50000"/>
          </a:path>
        </a:gradFill>
        <a:ln w="12700">
          <a:solidFill>
            <a:schemeClr val="tx1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shade val="46275"/>
                <a:invGamma/>
              </a:srgbClr>
            </a:gs>
          </a:gsLst>
          <a:path path="rect">
            <a:fillToRect l="50000" t="50000" r="50000" b="50000"/>
          </a:path>
        </a:gra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1428571428571425E-2"/>
          <c:y val="5.2757793764988022E-2"/>
          <c:w val="0.57777777777777772"/>
          <c:h val="0.78896882494004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обязательная часть</c:v>
                </c:pt>
              </c:strCache>
            </c:strRef>
          </c:tx>
          <c:spPr>
            <a:solidFill>
              <a:srgbClr val="CC99FF"/>
            </a:solidFill>
            <a:ln w="1235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 начальное образование </c:v>
                </c:pt>
                <c:pt idx="1">
                  <c:v> основное образование </c:v>
                </c:pt>
                <c:pt idx="2">
                  <c:v>среднее образование 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80</c:v>
                </c:pt>
                <c:pt idx="1">
                  <c:v>70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7-465D-AA17-FF0C984B902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часть, формируемая участниками образовательного процесса</c:v>
                </c:pt>
              </c:strCache>
            </c:strRef>
          </c:tx>
          <c:spPr>
            <a:solidFill>
              <a:srgbClr val="FFFF00"/>
            </a:solidFill>
            <a:ln w="1235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 начальное образование </c:v>
                </c:pt>
                <c:pt idx="1">
                  <c:v> основное образование </c:v>
                </c:pt>
                <c:pt idx="2">
                  <c:v>среднее образование 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7-465D-AA17-FF0C984B9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87644992"/>
        <c:axId val="1187653696"/>
        <c:axId val="0"/>
      </c:bar3DChart>
      <c:catAx>
        <c:axId val="11876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7653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7653696"/>
        <c:scaling>
          <c:orientation val="minMax"/>
        </c:scaling>
        <c:delete val="0"/>
        <c:axPos val="l"/>
        <c:majorGridlines>
          <c:spPr>
            <a:ln w="308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7644992"/>
        <c:crosses val="autoZero"/>
        <c:crossBetween val="between"/>
      </c:valAx>
      <c:spPr>
        <a:noFill/>
        <a:ln w="24712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75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CCDEC-6452-4A2E-B236-92A1CA1F61EC}" type="doc">
      <dgm:prSet loTypeId="urn:microsoft.com/office/officeart/2005/8/layout/vList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998C8-85BD-4767-A69C-97C01D5F3FBC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br>
            <a:rPr lang="ru-RU" sz="900" b="1" dirty="0">
              <a:effectLst/>
            </a:rPr>
          </a:br>
          <a:br>
            <a:rPr lang="ru-RU" sz="1600" b="1" dirty="0">
              <a:effectLst/>
            </a:rPr>
          </a:br>
          <a:r>
            <a:rPr lang="ru-RU" sz="1400" b="1" dirty="0">
              <a:effectLst/>
            </a:rPr>
            <a:t>П Р И К А З </a:t>
          </a:r>
          <a:r>
            <a:rPr lang="ru-RU" sz="1400" dirty="0">
              <a:effectLst/>
            </a:rPr>
            <a:t>                                                      </a:t>
          </a:r>
        </a:p>
        <a:p>
          <a:pPr algn="l">
            <a:lnSpc>
              <a:spcPct val="90000"/>
            </a:lnSpc>
          </a:pPr>
          <a:r>
            <a:rPr lang="ru-RU" sz="1400" b="1" dirty="0">
              <a:effectLst/>
            </a:rPr>
            <a:t>6 </a:t>
          </a:r>
          <a:r>
            <a:rPr lang="ru-RU" sz="1400" b="1" u="sng" dirty="0">
              <a:effectLst/>
            </a:rPr>
            <a:t>октября     </a:t>
          </a:r>
          <a:r>
            <a:rPr lang="en-US" sz="1400" b="1" dirty="0">
              <a:effectLst/>
            </a:rPr>
            <a:t>200</a:t>
          </a:r>
          <a:r>
            <a:rPr lang="ru-RU" sz="1400" b="1" dirty="0">
              <a:effectLst/>
            </a:rPr>
            <a:t>9</a:t>
          </a:r>
          <a:r>
            <a:rPr lang="en-US" sz="1400" b="1" dirty="0">
              <a:effectLst/>
            </a:rPr>
            <a:t>г</a:t>
          </a:r>
          <a:r>
            <a:rPr lang="ru-RU" sz="1400" b="1" dirty="0">
              <a:effectLst/>
            </a:rPr>
            <a:t> №</a:t>
          </a:r>
          <a:r>
            <a:rPr lang="ru-RU" sz="1400" b="1" dirty="0">
              <a:solidFill>
                <a:srgbClr val="FFC000"/>
              </a:solidFill>
              <a:effectLst/>
            </a:rPr>
            <a:t>__</a:t>
          </a:r>
          <a:r>
            <a:rPr lang="ru-RU" sz="1400" b="1" u="sng" dirty="0">
              <a:solidFill>
                <a:srgbClr val="FFC000"/>
              </a:solidFill>
              <a:effectLst/>
            </a:rPr>
            <a:t>373__</a:t>
          </a:r>
          <a:br>
            <a:rPr lang="ru-RU" sz="1400" b="1" dirty="0">
              <a:effectLst/>
            </a:rPr>
          </a:br>
          <a:r>
            <a:rPr lang="ru-RU" sz="1400" b="1" dirty="0">
              <a:effectLst/>
            </a:rPr>
            <a:t>Об утверждении и введении в действие федерального  государственного образовательного стандарта начального общего образования</a:t>
          </a:r>
        </a:p>
        <a:p>
          <a:pPr algn="l">
            <a:lnSpc>
              <a:spcPct val="100000"/>
            </a:lnSpc>
          </a:pPr>
          <a:br>
            <a:rPr lang="ru-RU" sz="1600" b="1" dirty="0">
              <a:effectLst/>
            </a:rPr>
          </a:br>
          <a:endParaRPr lang="ru-RU" sz="1600" dirty="0"/>
        </a:p>
      </dgm:t>
    </dgm:pt>
    <dgm:pt modelId="{FB500778-6593-4A50-8E7E-EF4ABCD30FF6}" type="parTrans" cxnId="{83F9F9B6-6F95-4C33-918F-2089D228558F}">
      <dgm:prSet/>
      <dgm:spPr/>
      <dgm:t>
        <a:bodyPr/>
        <a:lstStyle/>
        <a:p>
          <a:endParaRPr lang="ru-RU"/>
        </a:p>
      </dgm:t>
    </dgm:pt>
    <dgm:pt modelId="{EDDF3CB8-D1B9-4303-9129-53E8D01752E1}" type="sibTrans" cxnId="{83F9F9B6-6F95-4C33-918F-2089D228558F}">
      <dgm:prSet/>
      <dgm:spPr/>
      <dgm:t>
        <a:bodyPr/>
        <a:lstStyle/>
        <a:p>
          <a:endParaRPr lang="ru-RU"/>
        </a:p>
      </dgm:t>
    </dgm:pt>
    <dgm:pt modelId="{F840E7C3-44F7-44CC-B396-41CDA9CB6C50}">
      <dgm:prSet phldrT="[Текст]" custT="1"/>
      <dgm:spPr/>
      <dgm:t>
        <a:bodyPr/>
        <a:lstStyle/>
        <a:p>
          <a:r>
            <a:rPr kumimoji="0" lang="ru-RU" sz="1400" b="1" dirty="0">
              <a:latin typeface="Arial" pitchFamily="34" charset="0"/>
            </a:rPr>
            <a:t>С 1 сентября 2011 года все первоклассники  обучаются в соответствии  с ФГОС НОО</a:t>
          </a:r>
          <a:endParaRPr lang="ru-RU" sz="1400" dirty="0"/>
        </a:p>
      </dgm:t>
    </dgm:pt>
    <dgm:pt modelId="{46E710E2-D708-4AB0-BBDD-C35A4BA221FC}" type="parTrans" cxnId="{F5E90BF5-A07F-4860-B701-01785B35AE72}">
      <dgm:prSet/>
      <dgm:spPr/>
      <dgm:t>
        <a:bodyPr/>
        <a:lstStyle/>
        <a:p>
          <a:endParaRPr lang="ru-RU"/>
        </a:p>
      </dgm:t>
    </dgm:pt>
    <dgm:pt modelId="{CBC6D01D-A6E3-45AC-8D3F-EDBCA2E5A635}" type="sibTrans" cxnId="{F5E90BF5-A07F-4860-B701-01785B35AE72}">
      <dgm:prSet/>
      <dgm:spPr/>
      <dgm:t>
        <a:bodyPr/>
        <a:lstStyle/>
        <a:p>
          <a:endParaRPr lang="ru-RU"/>
        </a:p>
      </dgm:t>
    </dgm:pt>
    <dgm:pt modelId="{06083895-3050-4E5E-A9CD-C459C4DDA772}">
      <dgm:prSet phldrT="[Текст]" custT="1"/>
      <dgm:spPr/>
      <dgm:t>
        <a:bodyPr/>
        <a:lstStyle/>
        <a:p>
          <a:pPr algn="l"/>
          <a:r>
            <a:rPr lang="ru-RU" sz="1400" b="1" dirty="0">
              <a:effectLst/>
            </a:rPr>
            <a:t>П Р И К А З </a:t>
          </a:r>
        </a:p>
        <a:p>
          <a:pPr algn="l"/>
          <a:r>
            <a:rPr lang="ru-RU" sz="1400" dirty="0">
              <a:effectLst/>
            </a:rPr>
            <a:t> </a:t>
          </a:r>
          <a:r>
            <a:rPr lang="ru-RU" sz="1400" b="1" dirty="0">
              <a:effectLst/>
            </a:rPr>
            <a:t>17 декабря  </a:t>
          </a:r>
          <a:r>
            <a:rPr lang="en-US" sz="1400" b="1" dirty="0">
              <a:effectLst/>
            </a:rPr>
            <a:t>20</a:t>
          </a:r>
          <a:r>
            <a:rPr lang="ru-RU" sz="1400" b="1" dirty="0">
              <a:effectLst/>
            </a:rPr>
            <a:t>10 </a:t>
          </a:r>
          <a:r>
            <a:rPr lang="en-US" sz="1400" b="1" dirty="0">
              <a:effectLst/>
            </a:rPr>
            <a:t>г</a:t>
          </a:r>
          <a:r>
            <a:rPr lang="ru-RU" sz="1400" b="1" dirty="0">
              <a:effectLst/>
            </a:rPr>
            <a:t> </a:t>
          </a:r>
          <a:r>
            <a:rPr lang="ru-RU" sz="1400" b="1" dirty="0">
              <a:solidFill>
                <a:srgbClr val="FF0000"/>
              </a:solidFill>
              <a:effectLst/>
            </a:rPr>
            <a:t>№ </a:t>
          </a:r>
          <a:r>
            <a:rPr lang="ru-RU" sz="1400" b="1" u="sng" dirty="0">
              <a:solidFill>
                <a:srgbClr val="FF0000"/>
              </a:solidFill>
              <a:effectLst/>
            </a:rPr>
            <a:t>1897</a:t>
          </a:r>
          <a:r>
            <a:rPr lang="ru-RU" sz="1400" b="1" u="sng" dirty="0">
              <a:effectLst/>
            </a:rPr>
            <a:t>__</a:t>
          </a:r>
          <a:br>
            <a:rPr lang="ru-RU" sz="1400" b="1" u="sng" dirty="0">
              <a:effectLst/>
            </a:rPr>
          </a:br>
          <a:r>
            <a:rPr lang="ru-RU" sz="1400" b="1" dirty="0">
              <a:effectLst/>
            </a:rPr>
            <a:t>Об утверждении федерального </a:t>
          </a:r>
          <a:br>
            <a:rPr lang="ru-RU" sz="1400" b="1" dirty="0">
              <a:effectLst/>
            </a:rPr>
          </a:br>
          <a:r>
            <a:rPr lang="ru-RU" sz="1400" b="1" dirty="0">
              <a:effectLst/>
            </a:rPr>
            <a:t>государственного образовательного стандарта основного  общего образования</a:t>
          </a:r>
          <a:br>
            <a:rPr lang="ru-RU" sz="1400" dirty="0">
              <a:effectLst/>
            </a:rPr>
          </a:br>
          <a:br>
            <a:rPr lang="ru-RU" sz="1000" b="1" dirty="0">
              <a:effectLst/>
            </a:rPr>
          </a:br>
          <a:r>
            <a:rPr lang="ru-RU" sz="1000" dirty="0">
              <a:effectLst/>
            </a:rPr>
            <a:t>	</a:t>
          </a:r>
          <a:endParaRPr lang="ru-RU" sz="1000" dirty="0"/>
        </a:p>
      </dgm:t>
    </dgm:pt>
    <dgm:pt modelId="{F7D73771-3544-41C4-8C18-FE2D0743FCE8}" type="parTrans" cxnId="{7E248A08-F0CB-4CE8-8C45-35B922D92224}">
      <dgm:prSet/>
      <dgm:spPr/>
      <dgm:t>
        <a:bodyPr/>
        <a:lstStyle/>
        <a:p>
          <a:endParaRPr lang="ru-RU"/>
        </a:p>
      </dgm:t>
    </dgm:pt>
    <dgm:pt modelId="{40B2FA00-3F36-4548-8AAB-F97D82712AB3}" type="sibTrans" cxnId="{7E248A08-F0CB-4CE8-8C45-35B922D92224}">
      <dgm:prSet/>
      <dgm:spPr/>
      <dgm:t>
        <a:bodyPr/>
        <a:lstStyle/>
        <a:p>
          <a:endParaRPr lang="ru-RU"/>
        </a:p>
      </dgm:t>
    </dgm:pt>
    <dgm:pt modelId="{20F92B9A-63DE-4973-BF99-B6B664A61926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С первого сентября 2013 </a:t>
          </a:r>
          <a:r>
            <a: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года  возможен переход на ФГОС  среднего</a:t>
          </a:r>
          <a:r>
            <a: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общего образования </a:t>
          </a:r>
          <a:r>
            <a:rPr kumimoji="0" lang="ru-RU" sz="1600" b="1" dirty="0">
              <a:latin typeface="Arial" panose="020B0604020202020204" pitchFamily="34" charset="0"/>
              <a:cs typeface="Arial" panose="020B0604020202020204" pitchFamily="34" charset="0"/>
            </a:rPr>
            <a:t>«по мере готовности» образовательных учреждений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74E33-2101-46F8-B4AC-A60C34C86527}" type="parTrans" cxnId="{F1FD34F9-8992-47D2-9D24-CA04813EADB1}">
      <dgm:prSet/>
      <dgm:spPr/>
      <dgm:t>
        <a:bodyPr/>
        <a:lstStyle/>
        <a:p>
          <a:endParaRPr lang="ru-RU"/>
        </a:p>
      </dgm:t>
    </dgm:pt>
    <dgm:pt modelId="{B360B4C7-355D-48CD-BF56-387728219A7D}" type="sibTrans" cxnId="{F1FD34F9-8992-47D2-9D24-CA04813EADB1}">
      <dgm:prSet/>
      <dgm:spPr/>
      <dgm:t>
        <a:bodyPr/>
        <a:lstStyle/>
        <a:p>
          <a:endParaRPr lang="ru-RU"/>
        </a:p>
      </dgm:t>
    </dgm:pt>
    <dgm:pt modelId="{AE6F2885-BB9F-4A87-BF33-BFB93A51D8D1}">
      <dgm:prSet custT="1"/>
      <dgm:spPr/>
      <dgm:t>
        <a:bodyPr/>
        <a:lstStyle/>
        <a:p>
          <a:pPr algn="l"/>
          <a:br>
            <a:rPr lang="ru-RU" sz="1400" dirty="0">
              <a:effectLst/>
            </a:rPr>
          </a:br>
          <a:r>
            <a:rPr lang="ru-RU" sz="1400" b="1" dirty="0">
              <a:effectLst/>
            </a:rPr>
            <a:t>ПРИКАЗ</a:t>
          </a:r>
        </a:p>
        <a:p>
          <a:pPr algn="l"/>
          <a:r>
            <a:rPr lang="ru-RU" sz="1400" b="1" dirty="0">
              <a:effectLst/>
            </a:rPr>
            <a:t>12 МАЯ 2012 ГОДА  </a:t>
          </a:r>
          <a:r>
            <a:rPr lang="ru-RU" sz="1400" b="1" dirty="0">
              <a:solidFill>
                <a:srgbClr val="92D050"/>
              </a:solidFill>
              <a:effectLst/>
            </a:rPr>
            <a:t>№413</a:t>
          </a:r>
        </a:p>
        <a:p>
          <a:pPr algn="l"/>
          <a:r>
            <a:rPr lang="ru-RU" sz="1400" b="1" dirty="0">
              <a:effectLst/>
            </a:rPr>
            <a:t>Об утверждении федерального государственного образовательного стандарта среднего (полного) общего образования</a:t>
          </a:r>
          <a:endParaRPr lang="ru-RU" sz="1400" b="1" dirty="0"/>
        </a:p>
      </dgm:t>
    </dgm:pt>
    <dgm:pt modelId="{98459A12-CB4E-4053-8232-086BF740226B}" type="sibTrans" cxnId="{BC624D8A-563F-48C1-A177-785ADB20BF8E}">
      <dgm:prSet/>
      <dgm:spPr/>
      <dgm:t>
        <a:bodyPr/>
        <a:lstStyle/>
        <a:p>
          <a:endParaRPr lang="ru-RU"/>
        </a:p>
      </dgm:t>
    </dgm:pt>
    <dgm:pt modelId="{80283A3D-062A-42FA-B2B6-FE640BD72B5F}" type="parTrans" cxnId="{BC624D8A-563F-48C1-A177-785ADB20BF8E}">
      <dgm:prSet/>
      <dgm:spPr/>
      <dgm:t>
        <a:bodyPr/>
        <a:lstStyle/>
        <a:p>
          <a:endParaRPr lang="ru-RU"/>
        </a:p>
      </dgm:t>
    </dgm:pt>
    <dgm:pt modelId="{FED48BD3-770F-429B-B1AD-3C230A095C2C}">
      <dgm:prSet phldrT="[Текст]"/>
      <dgm:spPr/>
      <dgm:t>
        <a:bodyPr/>
        <a:lstStyle/>
        <a:p>
          <a:endParaRPr lang="ru-RU" sz="1700" dirty="0"/>
        </a:p>
      </dgm:t>
    </dgm:pt>
    <dgm:pt modelId="{1BE94A4F-362A-43C1-8D20-72A15A7940DA}" type="parTrans" cxnId="{FC98D92C-3BE9-4A6F-A718-A2F168104A84}">
      <dgm:prSet/>
      <dgm:spPr/>
      <dgm:t>
        <a:bodyPr/>
        <a:lstStyle/>
        <a:p>
          <a:endParaRPr lang="ru-RU"/>
        </a:p>
      </dgm:t>
    </dgm:pt>
    <dgm:pt modelId="{E822CFF1-1AEC-4183-80E9-23DB46F0240D}" type="sibTrans" cxnId="{FC98D92C-3BE9-4A6F-A718-A2F168104A84}">
      <dgm:prSet/>
      <dgm:spPr/>
      <dgm:t>
        <a:bodyPr/>
        <a:lstStyle/>
        <a:p>
          <a:endParaRPr lang="ru-RU"/>
        </a:p>
      </dgm:t>
    </dgm:pt>
    <dgm:pt modelId="{A258316F-8825-4AF7-BDEE-6280ACA3561F}">
      <dgm:prSet/>
      <dgm:spPr/>
      <dgm:t>
        <a:bodyPr/>
        <a:lstStyle/>
        <a:p>
          <a:endParaRPr lang="ru-RU" sz="1600" dirty="0"/>
        </a:p>
      </dgm:t>
    </dgm:pt>
    <dgm:pt modelId="{5A182E56-2D2D-4829-B769-B9FC8A285F1D}" type="parTrans" cxnId="{2FEAEA73-A06D-4D07-B4C2-2EF2953394DE}">
      <dgm:prSet/>
      <dgm:spPr/>
      <dgm:t>
        <a:bodyPr/>
        <a:lstStyle/>
        <a:p>
          <a:endParaRPr lang="ru-RU"/>
        </a:p>
      </dgm:t>
    </dgm:pt>
    <dgm:pt modelId="{243B12FE-E6B5-4EAB-A01D-2D05870341B8}" type="sibTrans" cxnId="{2FEAEA73-A06D-4D07-B4C2-2EF2953394DE}">
      <dgm:prSet/>
      <dgm:spPr/>
      <dgm:t>
        <a:bodyPr/>
        <a:lstStyle/>
        <a:p>
          <a:endParaRPr lang="ru-RU"/>
        </a:p>
      </dgm:t>
    </dgm:pt>
    <dgm:pt modelId="{67632EE3-DDFB-42B2-B8B0-7637401F48BF}">
      <dgm:prSet phldrT="[Текст]" phldr="1"/>
      <dgm:spPr/>
      <dgm:t>
        <a:bodyPr/>
        <a:lstStyle/>
        <a:p>
          <a:endParaRPr lang="ru-RU" sz="1400" dirty="0"/>
        </a:p>
      </dgm:t>
    </dgm:pt>
    <dgm:pt modelId="{72D18045-4D8C-400B-9F0B-129226A26F1F}" type="sibTrans" cxnId="{6FDD2E46-ABC3-422B-9247-1E5DC464FFFE}">
      <dgm:prSet/>
      <dgm:spPr/>
      <dgm:t>
        <a:bodyPr/>
        <a:lstStyle/>
        <a:p>
          <a:endParaRPr lang="ru-RU"/>
        </a:p>
      </dgm:t>
    </dgm:pt>
    <dgm:pt modelId="{0D431F00-6C32-479A-861A-ADE60E20B200}" type="parTrans" cxnId="{6FDD2E46-ABC3-422B-9247-1E5DC464FFFE}">
      <dgm:prSet/>
      <dgm:spPr/>
      <dgm:t>
        <a:bodyPr/>
        <a:lstStyle/>
        <a:p>
          <a:endParaRPr lang="ru-RU"/>
        </a:p>
      </dgm:t>
    </dgm:pt>
    <dgm:pt modelId="{89AFC43B-0349-4FE2-ACD8-D07106BC95BB}">
      <dgm:prSet custT="1"/>
      <dgm:spPr/>
      <dgm:t>
        <a:bodyPr/>
        <a:lstStyle/>
        <a:p>
          <a:r>
            <a:rPr kumimoji="0" lang="ru-RU" sz="1500" b="1" dirty="0">
              <a:latin typeface="Arial" panose="020B0604020202020204" pitchFamily="34" charset="0"/>
              <a:cs typeface="Arial" panose="020B0604020202020204" pitchFamily="34" charset="0"/>
            </a:rPr>
            <a:t>С первого сентября 2012 года  </a:t>
          </a:r>
          <a:r>
            <a:rPr kumimoji="0" lang="ru-RU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возможен переход </a:t>
          </a:r>
          <a:r>
            <a:rPr kumimoji="0" lang="ru-RU" sz="1500" b="1" dirty="0">
              <a:latin typeface="Arial" panose="020B0604020202020204" pitchFamily="34" charset="0"/>
              <a:cs typeface="Arial" panose="020B0604020202020204" pitchFamily="34" charset="0"/>
            </a:rPr>
            <a:t>на ФГОС </a:t>
          </a:r>
          <a:r>
            <a:rPr kumimoji="0" lang="ru-RU" sz="15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основного</a:t>
          </a:r>
          <a:r>
            <a:rPr kumimoji="0" lang="ru-RU" sz="1500" b="1" dirty="0">
              <a:latin typeface="Arial" panose="020B0604020202020204" pitchFamily="34" charset="0"/>
              <a:cs typeface="Arial" panose="020B0604020202020204" pitchFamily="34" charset="0"/>
            </a:rPr>
            <a:t> общего образования«по мере готовности» образовательных учреждений </a:t>
          </a:r>
        </a:p>
      </dgm:t>
    </dgm:pt>
    <dgm:pt modelId="{F5645C86-9842-4320-BFA4-5169226195DC}" type="sibTrans" cxnId="{CD2AAB6E-FDFC-41CB-A463-87D47F42AD57}">
      <dgm:prSet/>
      <dgm:spPr/>
      <dgm:t>
        <a:bodyPr/>
        <a:lstStyle/>
        <a:p>
          <a:endParaRPr lang="ru-RU"/>
        </a:p>
      </dgm:t>
    </dgm:pt>
    <dgm:pt modelId="{08B356F8-BC84-42AA-8D51-AD7574C4383C}" type="parTrans" cxnId="{CD2AAB6E-FDFC-41CB-A463-87D47F42AD57}">
      <dgm:prSet/>
      <dgm:spPr/>
      <dgm:t>
        <a:bodyPr/>
        <a:lstStyle/>
        <a:p>
          <a:endParaRPr lang="ru-RU"/>
        </a:p>
      </dgm:t>
    </dgm:pt>
    <dgm:pt modelId="{67043189-9FE1-4AB6-857A-4ADAB8D1E006}" type="pres">
      <dgm:prSet presAssocID="{984CCDEC-6452-4A2E-B236-92A1CA1F61EC}" presName="Name0" presStyleCnt="0">
        <dgm:presLayoutVars>
          <dgm:dir/>
          <dgm:animLvl val="lvl"/>
          <dgm:resizeHandles/>
        </dgm:presLayoutVars>
      </dgm:prSet>
      <dgm:spPr/>
    </dgm:pt>
    <dgm:pt modelId="{75A3FC9C-4AD7-4B7F-A2BF-66463EE9B2A3}" type="pres">
      <dgm:prSet presAssocID="{2F3998C8-85BD-4767-A69C-97C01D5F3FBC}" presName="linNode" presStyleCnt="0"/>
      <dgm:spPr/>
    </dgm:pt>
    <dgm:pt modelId="{10A5A380-31A9-4D6B-9373-CFB41B2CDCBB}" type="pres">
      <dgm:prSet presAssocID="{2F3998C8-85BD-4767-A69C-97C01D5F3FBC}" presName="parentShp" presStyleLbl="node1" presStyleIdx="0" presStyleCnt="3" custLinFactNeighborX="-4504" custLinFactNeighborY="0">
        <dgm:presLayoutVars>
          <dgm:bulletEnabled val="1"/>
        </dgm:presLayoutVars>
      </dgm:prSet>
      <dgm:spPr/>
    </dgm:pt>
    <dgm:pt modelId="{A4125297-EDC4-4742-AA4F-962BAB115F68}" type="pres">
      <dgm:prSet presAssocID="{2F3998C8-85BD-4767-A69C-97C01D5F3FBC}" presName="childShp" presStyleLbl="bgAccFollowNode1" presStyleIdx="0" presStyleCnt="3">
        <dgm:presLayoutVars>
          <dgm:bulletEnabled val="1"/>
        </dgm:presLayoutVars>
      </dgm:prSet>
      <dgm:spPr/>
    </dgm:pt>
    <dgm:pt modelId="{3D4C848D-75CF-4419-9B0F-147110193533}" type="pres">
      <dgm:prSet presAssocID="{EDDF3CB8-D1B9-4303-9129-53E8D01752E1}" presName="spacing" presStyleCnt="0"/>
      <dgm:spPr/>
    </dgm:pt>
    <dgm:pt modelId="{2490B551-D34F-44BA-A991-3803842CFA8D}" type="pres">
      <dgm:prSet presAssocID="{06083895-3050-4E5E-A9CD-C459C4DDA772}" presName="linNode" presStyleCnt="0"/>
      <dgm:spPr/>
    </dgm:pt>
    <dgm:pt modelId="{A9EE5EFD-A064-4052-A56A-A1118DE2AF4C}" type="pres">
      <dgm:prSet presAssocID="{06083895-3050-4E5E-A9CD-C459C4DDA772}" presName="parentShp" presStyleLbl="node1" presStyleIdx="1" presStyleCnt="3">
        <dgm:presLayoutVars>
          <dgm:bulletEnabled val="1"/>
        </dgm:presLayoutVars>
      </dgm:prSet>
      <dgm:spPr/>
    </dgm:pt>
    <dgm:pt modelId="{934396BF-61ED-4348-AFE8-FF5F5929C6C9}" type="pres">
      <dgm:prSet presAssocID="{06083895-3050-4E5E-A9CD-C459C4DDA772}" presName="childShp" presStyleLbl="bgAccFollowNode1" presStyleIdx="1" presStyleCnt="3" custLinFactNeighborX="1351" custLinFactNeighborY="-1484">
        <dgm:presLayoutVars>
          <dgm:bulletEnabled val="1"/>
        </dgm:presLayoutVars>
      </dgm:prSet>
      <dgm:spPr/>
    </dgm:pt>
    <dgm:pt modelId="{3AA2F50B-0B61-4C01-BF43-D5923CFA4225}" type="pres">
      <dgm:prSet presAssocID="{40B2FA00-3F36-4548-8AAB-F97D82712AB3}" presName="spacing" presStyleCnt="0"/>
      <dgm:spPr/>
    </dgm:pt>
    <dgm:pt modelId="{8A82310B-9C72-4171-A82C-319FFBA96D9B}" type="pres">
      <dgm:prSet presAssocID="{AE6F2885-BB9F-4A87-BF33-BFB93A51D8D1}" presName="linNode" presStyleCnt="0"/>
      <dgm:spPr/>
    </dgm:pt>
    <dgm:pt modelId="{CD4E748D-E79E-4D7C-9E05-825FD62BCE42}" type="pres">
      <dgm:prSet presAssocID="{AE6F2885-BB9F-4A87-BF33-BFB93A51D8D1}" presName="parentShp" presStyleLbl="node1" presStyleIdx="2" presStyleCnt="3" custLinFactNeighborY="0">
        <dgm:presLayoutVars>
          <dgm:bulletEnabled val="1"/>
        </dgm:presLayoutVars>
      </dgm:prSet>
      <dgm:spPr/>
    </dgm:pt>
    <dgm:pt modelId="{AA0352E2-633F-4F7E-8DEF-31166C6F4738}" type="pres">
      <dgm:prSet presAssocID="{AE6F2885-BB9F-4A87-BF33-BFB93A51D8D1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F1FD34F9-8992-47D2-9D24-CA04813EADB1}" srcId="{AE6F2885-BB9F-4A87-BF33-BFB93A51D8D1}" destId="{20F92B9A-63DE-4973-BF99-B6B664A61926}" srcOrd="1" destOrd="0" parTransId="{CDD74E33-2101-46F8-B4AC-A60C34C86527}" sibTransId="{B360B4C7-355D-48CD-BF56-387728219A7D}"/>
    <dgm:cxn modelId="{FC98D92C-3BE9-4A6F-A718-A2F168104A84}" srcId="{2F3998C8-85BD-4767-A69C-97C01D5F3FBC}" destId="{FED48BD3-770F-429B-B1AD-3C230A095C2C}" srcOrd="0" destOrd="0" parTransId="{1BE94A4F-362A-43C1-8D20-72A15A7940DA}" sibTransId="{E822CFF1-1AEC-4183-80E9-23DB46F0240D}"/>
    <dgm:cxn modelId="{D2B57755-7AF7-4BDE-A6FE-C0C6D0995226}" type="presOf" srcId="{984CCDEC-6452-4A2E-B236-92A1CA1F61EC}" destId="{67043189-9FE1-4AB6-857A-4ADAB8D1E006}" srcOrd="0" destOrd="0" presId="urn:microsoft.com/office/officeart/2005/8/layout/vList6"/>
    <dgm:cxn modelId="{3B7FAA64-0E22-4C84-9EC4-A1EDE26F712E}" type="presOf" srcId="{A258316F-8825-4AF7-BDEE-6280ACA3561F}" destId="{AA0352E2-633F-4F7E-8DEF-31166C6F4738}" srcOrd="0" destOrd="0" presId="urn:microsoft.com/office/officeart/2005/8/layout/vList6"/>
    <dgm:cxn modelId="{F5E90BF5-A07F-4860-B701-01785B35AE72}" srcId="{2F3998C8-85BD-4767-A69C-97C01D5F3FBC}" destId="{F840E7C3-44F7-44CC-B396-41CDA9CB6C50}" srcOrd="1" destOrd="0" parTransId="{46E710E2-D708-4AB0-BBDD-C35A4BA221FC}" sibTransId="{CBC6D01D-A6E3-45AC-8D3F-EDBCA2E5A635}"/>
    <dgm:cxn modelId="{D00C67F4-780C-493E-A0EF-C18AC9B24787}" type="presOf" srcId="{FED48BD3-770F-429B-B1AD-3C230A095C2C}" destId="{A4125297-EDC4-4742-AA4F-962BAB115F68}" srcOrd="0" destOrd="0" presId="urn:microsoft.com/office/officeart/2005/8/layout/vList6"/>
    <dgm:cxn modelId="{9AD63CD0-E0AA-4997-B61A-E4797722EEC4}" type="presOf" srcId="{67632EE3-DDFB-42B2-B8B0-7637401F48BF}" destId="{934396BF-61ED-4348-AFE8-FF5F5929C6C9}" srcOrd="0" destOrd="0" presId="urn:microsoft.com/office/officeart/2005/8/layout/vList6"/>
    <dgm:cxn modelId="{3D4C082C-9737-4662-8D5B-975291E892FA}" type="presOf" srcId="{F840E7C3-44F7-44CC-B396-41CDA9CB6C50}" destId="{A4125297-EDC4-4742-AA4F-962BAB115F68}" srcOrd="0" destOrd="1" presId="urn:microsoft.com/office/officeart/2005/8/layout/vList6"/>
    <dgm:cxn modelId="{CD2AAB6E-FDFC-41CB-A463-87D47F42AD57}" srcId="{06083895-3050-4E5E-A9CD-C459C4DDA772}" destId="{89AFC43B-0349-4FE2-ACD8-D07106BC95BB}" srcOrd="1" destOrd="0" parTransId="{08B356F8-BC84-42AA-8D51-AD7574C4383C}" sibTransId="{F5645C86-9842-4320-BFA4-5169226195DC}"/>
    <dgm:cxn modelId="{6FDD2E46-ABC3-422B-9247-1E5DC464FFFE}" srcId="{06083895-3050-4E5E-A9CD-C459C4DDA772}" destId="{67632EE3-DDFB-42B2-B8B0-7637401F48BF}" srcOrd="0" destOrd="0" parTransId="{0D431F00-6C32-479A-861A-ADE60E20B200}" sibTransId="{72D18045-4D8C-400B-9F0B-129226A26F1F}"/>
    <dgm:cxn modelId="{47762BC8-8E3E-4F3F-9960-61C45525C382}" type="presOf" srcId="{2F3998C8-85BD-4767-A69C-97C01D5F3FBC}" destId="{10A5A380-31A9-4D6B-9373-CFB41B2CDCBB}" srcOrd="0" destOrd="0" presId="urn:microsoft.com/office/officeart/2005/8/layout/vList6"/>
    <dgm:cxn modelId="{E292B767-EBA8-48AD-BF4D-9E16826A472B}" type="presOf" srcId="{89AFC43B-0349-4FE2-ACD8-D07106BC95BB}" destId="{934396BF-61ED-4348-AFE8-FF5F5929C6C9}" srcOrd="0" destOrd="1" presId="urn:microsoft.com/office/officeart/2005/8/layout/vList6"/>
    <dgm:cxn modelId="{83F9F9B6-6F95-4C33-918F-2089D228558F}" srcId="{984CCDEC-6452-4A2E-B236-92A1CA1F61EC}" destId="{2F3998C8-85BD-4767-A69C-97C01D5F3FBC}" srcOrd="0" destOrd="0" parTransId="{FB500778-6593-4A50-8E7E-EF4ABCD30FF6}" sibTransId="{EDDF3CB8-D1B9-4303-9129-53E8D01752E1}"/>
    <dgm:cxn modelId="{FBFCA544-C61F-43F2-B67F-D1EFCB39F61A}" type="presOf" srcId="{06083895-3050-4E5E-A9CD-C459C4DDA772}" destId="{A9EE5EFD-A064-4052-A56A-A1118DE2AF4C}" srcOrd="0" destOrd="0" presId="urn:microsoft.com/office/officeart/2005/8/layout/vList6"/>
    <dgm:cxn modelId="{7E248A08-F0CB-4CE8-8C45-35B922D92224}" srcId="{984CCDEC-6452-4A2E-B236-92A1CA1F61EC}" destId="{06083895-3050-4E5E-A9CD-C459C4DDA772}" srcOrd="1" destOrd="0" parTransId="{F7D73771-3544-41C4-8C18-FE2D0743FCE8}" sibTransId="{40B2FA00-3F36-4548-8AAB-F97D82712AB3}"/>
    <dgm:cxn modelId="{BC624D8A-563F-48C1-A177-785ADB20BF8E}" srcId="{984CCDEC-6452-4A2E-B236-92A1CA1F61EC}" destId="{AE6F2885-BB9F-4A87-BF33-BFB93A51D8D1}" srcOrd="2" destOrd="0" parTransId="{80283A3D-062A-42FA-B2B6-FE640BD72B5F}" sibTransId="{98459A12-CB4E-4053-8232-086BF740226B}"/>
    <dgm:cxn modelId="{2FEAEA73-A06D-4D07-B4C2-2EF2953394DE}" srcId="{AE6F2885-BB9F-4A87-BF33-BFB93A51D8D1}" destId="{A258316F-8825-4AF7-BDEE-6280ACA3561F}" srcOrd="0" destOrd="0" parTransId="{5A182E56-2D2D-4829-B769-B9FC8A285F1D}" sibTransId="{243B12FE-E6B5-4EAB-A01D-2D05870341B8}"/>
    <dgm:cxn modelId="{12A224FB-E289-4BDD-83B3-FC413951AFFD}" type="presOf" srcId="{20F92B9A-63DE-4973-BF99-B6B664A61926}" destId="{AA0352E2-633F-4F7E-8DEF-31166C6F4738}" srcOrd="0" destOrd="1" presId="urn:microsoft.com/office/officeart/2005/8/layout/vList6"/>
    <dgm:cxn modelId="{77F65B69-CD51-4E3A-8769-CAC6F15853AF}" type="presOf" srcId="{AE6F2885-BB9F-4A87-BF33-BFB93A51D8D1}" destId="{CD4E748D-E79E-4D7C-9E05-825FD62BCE42}" srcOrd="0" destOrd="0" presId="urn:microsoft.com/office/officeart/2005/8/layout/vList6"/>
    <dgm:cxn modelId="{D1E799A2-C4E5-47F8-847B-78CA9876FB6D}" type="presParOf" srcId="{67043189-9FE1-4AB6-857A-4ADAB8D1E006}" destId="{75A3FC9C-4AD7-4B7F-A2BF-66463EE9B2A3}" srcOrd="0" destOrd="0" presId="urn:microsoft.com/office/officeart/2005/8/layout/vList6"/>
    <dgm:cxn modelId="{88E48A0B-9AF3-4C1F-A76F-AE69CA5744B8}" type="presParOf" srcId="{75A3FC9C-4AD7-4B7F-A2BF-66463EE9B2A3}" destId="{10A5A380-31A9-4D6B-9373-CFB41B2CDCBB}" srcOrd="0" destOrd="0" presId="urn:microsoft.com/office/officeart/2005/8/layout/vList6"/>
    <dgm:cxn modelId="{C9608B67-27D8-478D-A0EB-0C0FCBD54054}" type="presParOf" srcId="{75A3FC9C-4AD7-4B7F-A2BF-66463EE9B2A3}" destId="{A4125297-EDC4-4742-AA4F-962BAB115F68}" srcOrd="1" destOrd="0" presId="urn:microsoft.com/office/officeart/2005/8/layout/vList6"/>
    <dgm:cxn modelId="{A45CB378-65CE-4737-8533-9F04C1FC941D}" type="presParOf" srcId="{67043189-9FE1-4AB6-857A-4ADAB8D1E006}" destId="{3D4C848D-75CF-4419-9B0F-147110193533}" srcOrd="1" destOrd="0" presId="urn:microsoft.com/office/officeart/2005/8/layout/vList6"/>
    <dgm:cxn modelId="{60D5609D-4E00-4D6E-9786-9B97BAEBBBD2}" type="presParOf" srcId="{67043189-9FE1-4AB6-857A-4ADAB8D1E006}" destId="{2490B551-D34F-44BA-A991-3803842CFA8D}" srcOrd="2" destOrd="0" presId="urn:microsoft.com/office/officeart/2005/8/layout/vList6"/>
    <dgm:cxn modelId="{757FE7A8-B709-4D5D-BC6B-33BC6F9E2852}" type="presParOf" srcId="{2490B551-D34F-44BA-A991-3803842CFA8D}" destId="{A9EE5EFD-A064-4052-A56A-A1118DE2AF4C}" srcOrd="0" destOrd="0" presId="urn:microsoft.com/office/officeart/2005/8/layout/vList6"/>
    <dgm:cxn modelId="{8303DA23-3A3E-49AC-801D-2F722E6432EE}" type="presParOf" srcId="{2490B551-D34F-44BA-A991-3803842CFA8D}" destId="{934396BF-61ED-4348-AFE8-FF5F5929C6C9}" srcOrd="1" destOrd="0" presId="urn:microsoft.com/office/officeart/2005/8/layout/vList6"/>
    <dgm:cxn modelId="{803D8BC9-5566-47CB-9F5F-C10FFA53B58B}" type="presParOf" srcId="{67043189-9FE1-4AB6-857A-4ADAB8D1E006}" destId="{3AA2F50B-0B61-4C01-BF43-D5923CFA4225}" srcOrd="3" destOrd="0" presId="urn:microsoft.com/office/officeart/2005/8/layout/vList6"/>
    <dgm:cxn modelId="{DFA54F21-9A32-4EFB-BEB2-BED31EF503D6}" type="presParOf" srcId="{67043189-9FE1-4AB6-857A-4ADAB8D1E006}" destId="{8A82310B-9C72-4171-A82C-319FFBA96D9B}" srcOrd="4" destOrd="0" presId="urn:microsoft.com/office/officeart/2005/8/layout/vList6"/>
    <dgm:cxn modelId="{552F3315-50B2-4BC5-90FD-A1B2E4A8B0CA}" type="presParOf" srcId="{8A82310B-9C72-4171-A82C-319FFBA96D9B}" destId="{CD4E748D-E79E-4D7C-9E05-825FD62BCE42}" srcOrd="0" destOrd="0" presId="urn:microsoft.com/office/officeart/2005/8/layout/vList6"/>
    <dgm:cxn modelId="{9B5BA370-5E72-4F8D-970A-BFFD98B775A5}" type="presParOf" srcId="{8A82310B-9C72-4171-A82C-319FFBA96D9B}" destId="{AA0352E2-633F-4F7E-8DEF-31166C6F47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A13F9-9077-4A86-B127-BA8759ED0911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C2BE6D-BA0C-42F0-BB4F-3B7DBA58D3E1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C0C0C0"/>
                </a:outerShdw>
              </a:effectLst>
            </a:rPr>
            <a:t>Коммуникативные компетенции</a:t>
          </a:r>
          <a:endParaRPr lang="ru-RU" dirty="0"/>
        </a:p>
      </dgm:t>
    </dgm:pt>
    <dgm:pt modelId="{980F713F-87A9-4DF5-9FF8-263F2DD8E371}" type="parTrans" cxnId="{A96B539F-2294-4617-99A8-A5F5D397B471}">
      <dgm:prSet/>
      <dgm:spPr/>
      <dgm:t>
        <a:bodyPr/>
        <a:lstStyle/>
        <a:p>
          <a:endParaRPr lang="ru-RU"/>
        </a:p>
      </dgm:t>
    </dgm:pt>
    <dgm:pt modelId="{9EB28F8D-FEA8-4D68-B03A-314F9D1A35E2}" type="sibTrans" cxnId="{A96B539F-2294-4617-99A8-A5F5D397B471}">
      <dgm:prSet/>
      <dgm:spPr/>
      <dgm:t>
        <a:bodyPr/>
        <a:lstStyle/>
        <a:p>
          <a:endParaRPr lang="ru-RU"/>
        </a:p>
      </dgm:t>
    </dgm:pt>
    <dgm:pt modelId="{7CE4FE04-5184-4B14-B488-7256F6EF1EAB}">
      <dgm:prSet phldrT="[Текст]" custT="1"/>
      <dgm:spPr/>
      <dgm:t>
        <a:bodyPr/>
        <a:lstStyle/>
        <a:p>
          <a:r>
            <a:rPr lang="ru-RU" sz="1800" b="1" dirty="0">
              <a:latin typeface="Cambria" pitchFamily="16" charset="0"/>
            </a:rPr>
            <a:t>Способность к самообразованию</a:t>
          </a:r>
          <a:r>
            <a:rPr lang="ru-RU" sz="1800" b="0" dirty="0">
              <a:latin typeface="Cambria" pitchFamily="16" charset="0"/>
            </a:rPr>
            <a:t> </a:t>
          </a:r>
          <a:endParaRPr lang="ru-RU" sz="1800" dirty="0"/>
        </a:p>
      </dgm:t>
    </dgm:pt>
    <dgm:pt modelId="{0777840A-F181-4CE9-90BE-2775FEA0B4AE}" type="parTrans" cxnId="{AE735A97-E832-4AE0-85E0-E9A6111CFFA4}">
      <dgm:prSet/>
      <dgm:spPr/>
      <dgm:t>
        <a:bodyPr/>
        <a:lstStyle/>
        <a:p>
          <a:endParaRPr lang="ru-RU"/>
        </a:p>
      </dgm:t>
    </dgm:pt>
    <dgm:pt modelId="{0BBC21EE-DEEA-4955-A9E2-9F06312D0DAA}" type="sibTrans" cxnId="{AE735A97-E832-4AE0-85E0-E9A6111CFFA4}">
      <dgm:prSet/>
      <dgm:spPr/>
      <dgm:t>
        <a:bodyPr/>
        <a:lstStyle/>
        <a:p>
          <a:endParaRPr lang="ru-RU"/>
        </a:p>
      </dgm:t>
    </dgm:pt>
    <dgm:pt modelId="{FB458A5B-9307-4C55-9564-30085E4FEF16}">
      <dgm:prSet phldrT="[Текст]" custT="1"/>
      <dgm:spPr/>
      <dgm:t>
        <a:bodyPr/>
        <a:lstStyle/>
        <a:p>
          <a:r>
            <a:rPr lang="ru-RU" sz="1800" b="1" dirty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Смена социальных ролей</a:t>
          </a:r>
        </a:p>
      </dgm:t>
    </dgm:pt>
    <dgm:pt modelId="{F252EFCB-CC97-46A6-8EF3-A857A63DCD05}" type="parTrans" cxnId="{56F5A8E2-1BD7-4539-B8EB-65F30F18B213}">
      <dgm:prSet/>
      <dgm:spPr/>
      <dgm:t>
        <a:bodyPr/>
        <a:lstStyle/>
        <a:p>
          <a:endParaRPr lang="ru-RU"/>
        </a:p>
      </dgm:t>
    </dgm:pt>
    <dgm:pt modelId="{82574B4F-46C0-450C-957C-3F960AA952BC}" type="sibTrans" cxnId="{56F5A8E2-1BD7-4539-B8EB-65F30F18B213}">
      <dgm:prSet/>
      <dgm:spPr/>
      <dgm:t>
        <a:bodyPr/>
        <a:lstStyle/>
        <a:p>
          <a:endParaRPr lang="ru-RU"/>
        </a:p>
      </dgm:t>
    </dgm:pt>
    <dgm:pt modelId="{66C135C3-6E50-4846-AE49-23EE7563FFB0}">
      <dgm:prSet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C0C0C0"/>
                </a:outerShdw>
              </a:effectLst>
            </a:rPr>
            <a:t>Умение работать с большими объемами информации</a:t>
          </a:r>
        </a:p>
      </dgm:t>
    </dgm:pt>
    <dgm:pt modelId="{29D2C544-A5E9-4361-8F27-E8886AEFB4B6}" type="parTrans" cxnId="{93F54440-2F11-42F1-9646-D691EB283C23}">
      <dgm:prSet/>
      <dgm:spPr/>
      <dgm:t>
        <a:bodyPr/>
        <a:lstStyle/>
        <a:p>
          <a:endParaRPr lang="ru-RU"/>
        </a:p>
      </dgm:t>
    </dgm:pt>
    <dgm:pt modelId="{DC6D7CCB-9A0B-40DA-9098-7D3DE2C700EB}" type="sibTrans" cxnId="{93F54440-2F11-42F1-9646-D691EB283C23}">
      <dgm:prSet/>
      <dgm:spPr/>
      <dgm:t>
        <a:bodyPr/>
        <a:lstStyle/>
        <a:p>
          <a:endParaRPr lang="ru-RU"/>
        </a:p>
      </dgm:t>
    </dgm:pt>
    <dgm:pt modelId="{D5CB8C11-67EC-472B-A5B7-9F23BAA14C8A}">
      <dgm:prSet custT="1"/>
      <dgm:spPr/>
      <dgm:t>
        <a:bodyPr/>
        <a:lstStyle/>
        <a:p>
          <a:r>
            <a:rPr lang="ru-RU" sz="1800" b="1" dirty="0" err="1">
              <a:effectLst>
                <a:outerShdw blurRad="38100" dist="38100" dir="2700000" algn="tl">
                  <a:srgbClr val="C0C0C0"/>
                </a:outerShdw>
              </a:effectLst>
            </a:rPr>
            <a:t>Креативность</a:t>
          </a:r>
          <a:endParaRPr lang="ru-RU" sz="1800" b="1" dirty="0">
            <a:effectLst>
              <a:outerShdw blurRad="38100" dist="38100" dir="2700000" algn="tl">
                <a:srgbClr val="C0C0C0"/>
              </a:outerShdw>
            </a:effectLst>
          </a:endParaRPr>
        </a:p>
      </dgm:t>
    </dgm:pt>
    <dgm:pt modelId="{07C7BBBA-1DDB-4EA3-AB3C-D2C64FEB9047}" type="parTrans" cxnId="{5F6CE21B-D5AA-40E1-B8E6-EF5390535669}">
      <dgm:prSet/>
      <dgm:spPr/>
      <dgm:t>
        <a:bodyPr/>
        <a:lstStyle/>
        <a:p>
          <a:endParaRPr lang="ru-RU"/>
        </a:p>
      </dgm:t>
    </dgm:pt>
    <dgm:pt modelId="{B8EC906B-80EE-47C7-93EA-F3695DE585FD}" type="sibTrans" cxnId="{5F6CE21B-D5AA-40E1-B8E6-EF5390535669}">
      <dgm:prSet/>
      <dgm:spPr/>
      <dgm:t>
        <a:bodyPr/>
        <a:lstStyle/>
        <a:p>
          <a:endParaRPr lang="ru-RU"/>
        </a:p>
      </dgm:t>
    </dgm:pt>
    <dgm:pt modelId="{C3EDD03C-6660-4C39-A0D2-6B18B305662F}">
      <dgm:prSet/>
      <dgm:spPr/>
      <dgm:t>
        <a:bodyPr/>
        <a:lstStyle/>
        <a:p>
          <a:endParaRPr lang="ru-RU" dirty="0"/>
        </a:p>
      </dgm:t>
    </dgm:pt>
    <dgm:pt modelId="{66623816-FBBF-4BC9-A33F-15E7A7DC9C92}" type="parTrans" cxnId="{645646C0-AB06-4A87-A148-179A7C63D205}">
      <dgm:prSet/>
      <dgm:spPr/>
      <dgm:t>
        <a:bodyPr/>
        <a:lstStyle/>
        <a:p>
          <a:endParaRPr lang="ru-RU"/>
        </a:p>
      </dgm:t>
    </dgm:pt>
    <dgm:pt modelId="{3E26BFA3-19F0-43A2-8A26-1AEEC02A5B74}" type="sibTrans" cxnId="{645646C0-AB06-4A87-A148-179A7C63D205}">
      <dgm:prSet/>
      <dgm:spPr/>
      <dgm:t>
        <a:bodyPr/>
        <a:lstStyle/>
        <a:p>
          <a:endParaRPr lang="ru-RU"/>
        </a:p>
      </dgm:t>
    </dgm:pt>
    <dgm:pt modelId="{6114A86C-20D8-4044-BD0B-D1C4623B25D4}">
      <dgm:prSet/>
      <dgm:spPr/>
      <dgm:t>
        <a:bodyPr/>
        <a:lstStyle/>
        <a:p>
          <a:endParaRPr lang="ru-RU" dirty="0"/>
        </a:p>
      </dgm:t>
    </dgm:pt>
    <dgm:pt modelId="{D2DAA69A-4D01-47ED-9A05-9CBF25EB5E21}" type="parTrans" cxnId="{5ABFDC46-656D-4CA3-AEC8-68BC3B4794E9}">
      <dgm:prSet/>
      <dgm:spPr/>
      <dgm:t>
        <a:bodyPr/>
        <a:lstStyle/>
        <a:p>
          <a:endParaRPr lang="ru-RU"/>
        </a:p>
      </dgm:t>
    </dgm:pt>
    <dgm:pt modelId="{9676A45F-3CE3-44E9-833A-D7021CB322DD}" type="sibTrans" cxnId="{5ABFDC46-656D-4CA3-AEC8-68BC3B4794E9}">
      <dgm:prSet/>
      <dgm:spPr/>
      <dgm:t>
        <a:bodyPr/>
        <a:lstStyle/>
        <a:p>
          <a:endParaRPr lang="ru-RU"/>
        </a:p>
      </dgm:t>
    </dgm:pt>
    <dgm:pt modelId="{A5CD8B07-4BFD-4C99-A785-284B89164655}" type="pres">
      <dgm:prSet presAssocID="{284A13F9-9077-4A86-B127-BA8759ED0911}" presName="arrowDiagram" presStyleCnt="0">
        <dgm:presLayoutVars>
          <dgm:chMax val="5"/>
          <dgm:dir/>
          <dgm:resizeHandles val="exact"/>
        </dgm:presLayoutVars>
      </dgm:prSet>
      <dgm:spPr/>
    </dgm:pt>
    <dgm:pt modelId="{550D2957-2B8E-484F-AC7D-65AD3F5E8528}" type="pres">
      <dgm:prSet presAssocID="{284A13F9-9077-4A86-B127-BA8759ED0911}" presName="arrow" presStyleLbl="bgShp" presStyleIdx="0" presStyleCnt="1" custAng="285323" custScaleY="109581" custLinFactNeighborX="-2667" custLinFactNeighborY="1978"/>
      <dgm:spPr/>
    </dgm:pt>
    <dgm:pt modelId="{81429872-E67C-4227-95A1-8ABEA1A3FF4F}" type="pres">
      <dgm:prSet presAssocID="{284A13F9-9077-4A86-B127-BA8759ED0911}" presName="arrowDiagram5" presStyleCnt="0"/>
      <dgm:spPr/>
    </dgm:pt>
    <dgm:pt modelId="{80B56BA8-EEBD-43BB-B7FE-EF63DADD1E5F}" type="pres">
      <dgm:prSet presAssocID="{72C2BE6D-BA0C-42F0-BB4F-3B7DBA58D3E1}" presName="bullet5a" presStyleLbl="node1" presStyleIdx="0" presStyleCnt="5" custLinFactY="-28447" custLinFactNeighborX="-23785" custLinFactNeighborY="-100000"/>
      <dgm:spPr/>
    </dgm:pt>
    <dgm:pt modelId="{6081D416-D558-4EDD-8991-2197A5D0A16F}" type="pres">
      <dgm:prSet presAssocID="{72C2BE6D-BA0C-42F0-BB4F-3B7DBA58D3E1}" presName="textBox5a" presStyleLbl="revTx" presStyleIdx="0" presStyleCnt="5" custScaleX="198263" custLinFactNeighborX="1248" custLinFactNeighborY="13808">
        <dgm:presLayoutVars>
          <dgm:bulletEnabled val="1"/>
        </dgm:presLayoutVars>
      </dgm:prSet>
      <dgm:spPr/>
    </dgm:pt>
    <dgm:pt modelId="{72927D7B-23A7-4FE1-9B86-C7DFECFD0149}" type="pres">
      <dgm:prSet presAssocID="{66C135C3-6E50-4846-AE49-23EE7563FFB0}" presName="bullet5b" presStyleLbl="node1" presStyleIdx="1" presStyleCnt="5" custLinFactNeighborX="-25090" custLinFactNeighborY="-34028"/>
      <dgm:spPr/>
    </dgm:pt>
    <dgm:pt modelId="{BB099BC2-3182-4254-81FB-EA16E66EDABA}" type="pres">
      <dgm:prSet presAssocID="{66C135C3-6E50-4846-AE49-23EE7563FFB0}" presName="textBox5b" presStyleLbl="revTx" presStyleIdx="1" presStyleCnt="5" custScaleX="147640" custLinFactNeighborX="18744" custLinFactNeighborY="4860">
        <dgm:presLayoutVars>
          <dgm:bulletEnabled val="1"/>
        </dgm:presLayoutVars>
      </dgm:prSet>
      <dgm:spPr/>
    </dgm:pt>
    <dgm:pt modelId="{0A8C4C9E-0F75-40C7-84B8-FE4489661FFF}" type="pres">
      <dgm:prSet presAssocID="{7CE4FE04-5184-4B14-B488-7256F6EF1EAB}" presName="bullet5c" presStyleLbl="node1" presStyleIdx="2" presStyleCnt="5" custLinFactNeighborX="-3291" custLinFactNeighborY="-40015"/>
      <dgm:spPr/>
    </dgm:pt>
    <dgm:pt modelId="{B14A8478-D15C-4C69-9456-A474AD137C57}" type="pres">
      <dgm:prSet presAssocID="{7CE4FE04-5184-4B14-B488-7256F6EF1EAB}" presName="textBox5c" presStyleLbl="revTx" presStyleIdx="2" presStyleCnt="5" custScaleX="181984" custLinFactNeighborX="42199" custLinFactNeighborY="2583">
        <dgm:presLayoutVars>
          <dgm:bulletEnabled val="1"/>
        </dgm:presLayoutVars>
      </dgm:prSet>
      <dgm:spPr/>
    </dgm:pt>
    <dgm:pt modelId="{0F56A230-A7EC-4F37-A0FA-143A8CDAA7F4}" type="pres">
      <dgm:prSet presAssocID="{D5CB8C11-67EC-472B-A5B7-9F23BAA14C8A}" presName="bullet5d" presStyleLbl="node1" presStyleIdx="3" presStyleCnt="5" custLinFactNeighborX="-2453" custLinFactNeighborY="-30856"/>
      <dgm:spPr/>
    </dgm:pt>
    <dgm:pt modelId="{2466922A-0EE3-45B3-98C3-32910B4BD001}" type="pres">
      <dgm:prSet presAssocID="{D5CB8C11-67EC-472B-A5B7-9F23BAA14C8A}" presName="textBox5d" presStyleLbl="revTx" presStyleIdx="3" presStyleCnt="5" custScaleX="132573" custLinFactNeighborX="-2306" custLinFactNeighborY="2735">
        <dgm:presLayoutVars>
          <dgm:bulletEnabled val="1"/>
        </dgm:presLayoutVars>
      </dgm:prSet>
      <dgm:spPr/>
    </dgm:pt>
    <dgm:pt modelId="{8BF2E22E-0165-4988-9C5F-2903292E73C2}" type="pres">
      <dgm:prSet presAssocID="{FB458A5B-9307-4C55-9564-30085E4FEF16}" presName="bullet5e" presStyleLbl="node1" presStyleIdx="4" presStyleCnt="5" custLinFactNeighborX="-8813" custLinFactNeighborY="-20121"/>
      <dgm:spPr/>
    </dgm:pt>
    <dgm:pt modelId="{64AB8582-8EA8-45FF-9D8F-63702EBB130C}" type="pres">
      <dgm:prSet presAssocID="{FB458A5B-9307-4C55-9564-30085E4FEF16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AE735A97-E832-4AE0-85E0-E9A6111CFFA4}" srcId="{284A13F9-9077-4A86-B127-BA8759ED0911}" destId="{7CE4FE04-5184-4B14-B488-7256F6EF1EAB}" srcOrd="2" destOrd="0" parTransId="{0777840A-F181-4CE9-90BE-2775FEA0B4AE}" sibTransId="{0BBC21EE-DEEA-4955-A9E2-9F06312D0DAA}"/>
    <dgm:cxn modelId="{24DC3250-E126-4A41-95CC-1E9FE409E77D}" type="presOf" srcId="{72C2BE6D-BA0C-42F0-BB4F-3B7DBA58D3E1}" destId="{6081D416-D558-4EDD-8991-2197A5D0A16F}" srcOrd="0" destOrd="0" presId="urn:microsoft.com/office/officeart/2005/8/layout/arrow2"/>
    <dgm:cxn modelId="{93F54440-2F11-42F1-9646-D691EB283C23}" srcId="{284A13F9-9077-4A86-B127-BA8759ED0911}" destId="{66C135C3-6E50-4846-AE49-23EE7563FFB0}" srcOrd="1" destOrd="0" parTransId="{29D2C544-A5E9-4361-8F27-E8886AEFB4B6}" sibTransId="{DC6D7CCB-9A0B-40DA-9098-7D3DE2C700EB}"/>
    <dgm:cxn modelId="{4F8346B7-0475-4EDF-819D-E8FB9298D1F7}" type="presOf" srcId="{7CE4FE04-5184-4B14-B488-7256F6EF1EAB}" destId="{B14A8478-D15C-4C69-9456-A474AD137C57}" srcOrd="0" destOrd="0" presId="urn:microsoft.com/office/officeart/2005/8/layout/arrow2"/>
    <dgm:cxn modelId="{56F5A8E2-1BD7-4539-B8EB-65F30F18B213}" srcId="{284A13F9-9077-4A86-B127-BA8759ED0911}" destId="{FB458A5B-9307-4C55-9564-30085E4FEF16}" srcOrd="4" destOrd="0" parTransId="{F252EFCB-CC97-46A6-8EF3-A857A63DCD05}" sibTransId="{82574B4F-46C0-450C-957C-3F960AA952BC}"/>
    <dgm:cxn modelId="{5F6CE21B-D5AA-40E1-B8E6-EF5390535669}" srcId="{284A13F9-9077-4A86-B127-BA8759ED0911}" destId="{D5CB8C11-67EC-472B-A5B7-9F23BAA14C8A}" srcOrd="3" destOrd="0" parTransId="{07C7BBBA-1DDB-4EA3-AB3C-D2C64FEB9047}" sibTransId="{B8EC906B-80EE-47C7-93EA-F3695DE585FD}"/>
    <dgm:cxn modelId="{44261335-C541-4570-AB3F-8BACF3BA042F}" type="presOf" srcId="{66C135C3-6E50-4846-AE49-23EE7563FFB0}" destId="{BB099BC2-3182-4254-81FB-EA16E66EDABA}" srcOrd="0" destOrd="0" presId="urn:microsoft.com/office/officeart/2005/8/layout/arrow2"/>
    <dgm:cxn modelId="{645646C0-AB06-4A87-A148-179A7C63D205}" srcId="{284A13F9-9077-4A86-B127-BA8759ED0911}" destId="{C3EDD03C-6660-4C39-A0D2-6B18B305662F}" srcOrd="5" destOrd="0" parTransId="{66623816-FBBF-4BC9-A33F-15E7A7DC9C92}" sibTransId="{3E26BFA3-19F0-43A2-8A26-1AEEC02A5B74}"/>
    <dgm:cxn modelId="{77BBE060-C3CF-420A-B183-3B12091D8234}" type="presOf" srcId="{284A13F9-9077-4A86-B127-BA8759ED0911}" destId="{A5CD8B07-4BFD-4C99-A785-284B89164655}" srcOrd="0" destOrd="0" presId="urn:microsoft.com/office/officeart/2005/8/layout/arrow2"/>
    <dgm:cxn modelId="{C8BB946F-BE60-4B4A-ABC9-0F4A7B2CA020}" type="presOf" srcId="{FB458A5B-9307-4C55-9564-30085E4FEF16}" destId="{64AB8582-8EA8-45FF-9D8F-63702EBB130C}" srcOrd="0" destOrd="0" presId="urn:microsoft.com/office/officeart/2005/8/layout/arrow2"/>
    <dgm:cxn modelId="{63F6404F-A0AB-4A49-B693-84E4907F44A8}" type="presOf" srcId="{D5CB8C11-67EC-472B-A5B7-9F23BAA14C8A}" destId="{2466922A-0EE3-45B3-98C3-32910B4BD001}" srcOrd="0" destOrd="0" presId="urn:microsoft.com/office/officeart/2005/8/layout/arrow2"/>
    <dgm:cxn modelId="{A96B539F-2294-4617-99A8-A5F5D397B471}" srcId="{284A13F9-9077-4A86-B127-BA8759ED0911}" destId="{72C2BE6D-BA0C-42F0-BB4F-3B7DBA58D3E1}" srcOrd="0" destOrd="0" parTransId="{980F713F-87A9-4DF5-9FF8-263F2DD8E371}" sibTransId="{9EB28F8D-FEA8-4D68-B03A-314F9D1A35E2}"/>
    <dgm:cxn modelId="{5ABFDC46-656D-4CA3-AEC8-68BC3B4794E9}" srcId="{284A13F9-9077-4A86-B127-BA8759ED0911}" destId="{6114A86C-20D8-4044-BD0B-D1C4623B25D4}" srcOrd="6" destOrd="0" parTransId="{D2DAA69A-4D01-47ED-9A05-9CBF25EB5E21}" sibTransId="{9676A45F-3CE3-44E9-833A-D7021CB322DD}"/>
    <dgm:cxn modelId="{4A96F646-4152-4F90-8A33-538872E31AD3}" type="presParOf" srcId="{A5CD8B07-4BFD-4C99-A785-284B89164655}" destId="{550D2957-2B8E-484F-AC7D-65AD3F5E8528}" srcOrd="0" destOrd="0" presId="urn:microsoft.com/office/officeart/2005/8/layout/arrow2"/>
    <dgm:cxn modelId="{9DE3ACBE-14DA-49A6-916A-6BBC962BE2DE}" type="presParOf" srcId="{A5CD8B07-4BFD-4C99-A785-284B89164655}" destId="{81429872-E67C-4227-95A1-8ABEA1A3FF4F}" srcOrd="1" destOrd="0" presId="urn:microsoft.com/office/officeart/2005/8/layout/arrow2"/>
    <dgm:cxn modelId="{B705B2BD-3AB4-4B95-AA1F-AEBF85122818}" type="presParOf" srcId="{81429872-E67C-4227-95A1-8ABEA1A3FF4F}" destId="{80B56BA8-EEBD-43BB-B7FE-EF63DADD1E5F}" srcOrd="0" destOrd="0" presId="urn:microsoft.com/office/officeart/2005/8/layout/arrow2"/>
    <dgm:cxn modelId="{16F5ED50-5792-4BDB-859D-9A665FFB85D4}" type="presParOf" srcId="{81429872-E67C-4227-95A1-8ABEA1A3FF4F}" destId="{6081D416-D558-4EDD-8991-2197A5D0A16F}" srcOrd="1" destOrd="0" presId="urn:microsoft.com/office/officeart/2005/8/layout/arrow2"/>
    <dgm:cxn modelId="{C3594171-6A36-4804-BDDF-5457EF7C6D3B}" type="presParOf" srcId="{81429872-E67C-4227-95A1-8ABEA1A3FF4F}" destId="{72927D7B-23A7-4FE1-9B86-C7DFECFD0149}" srcOrd="2" destOrd="0" presId="urn:microsoft.com/office/officeart/2005/8/layout/arrow2"/>
    <dgm:cxn modelId="{4EBE339E-74A7-4A22-8AF9-5960F389BE66}" type="presParOf" srcId="{81429872-E67C-4227-95A1-8ABEA1A3FF4F}" destId="{BB099BC2-3182-4254-81FB-EA16E66EDABA}" srcOrd="3" destOrd="0" presId="urn:microsoft.com/office/officeart/2005/8/layout/arrow2"/>
    <dgm:cxn modelId="{3613E858-0E3F-4894-B94F-52BF99CEAFE2}" type="presParOf" srcId="{81429872-E67C-4227-95A1-8ABEA1A3FF4F}" destId="{0A8C4C9E-0F75-40C7-84B8-FE4489661FFF}" srcOrd="4" destOrd="0" presId="urn:microsoft.com/office/officeart/2005/8/layout/arrow2"/>
    <dgm:cxn modelId="{1BF163C4-0BFB-4133-AE33-B2F2EBFAC1D7}" type="presParOf" srcId="{81429872-E67C-4227-95A1-8ABEA1A3FF4F}" destId="{B14A8478-D15C-4C69-9456-A474AD137C57}" srcOrd="5" destOrd="0" presId="urn:microsoft.com/office/officeart/2005/8/layout/arrow2"/>
    <dgm:cxn modelId="{DDF30DA0-C696-4376-8D66-5BF839179B06}" type="presParOf" srcId="{81429872-E67C-4227-95A1-8ABEA1A3FF4F}" destId="{0F56A230-A7EC-4F37-A0FA-143A8CDAA7F4}" srcOrd="6" destOrd="0" presId="urn:microsoft.com/office/officeart/2005/8/layout/arrow2"/>
    <dgm:cxn modelId="{70BB65F8-B1AE-46B5-A2CF-BFA4359F9AA9}" type="presParOf" srcId="{81429872-E67C-4227-95A1-8ABEA1A3FF4F}" destId="{2466922A-0EE3-45B3-98C3-32910B4BD001}" srcOrd="7" destOrd="0" presId="urn:microsoft.com/office/officeart/2005/8/layout/arrow2"/>
    <dgm:cxn modelId="{737B109C-9958-49FD-9ABD-07B07FB6339D}" type="presParOf" srcId="{81429872-E67C-4227-95A1-8ABEA1A3FF4F}" destId="{8BF2E22E-0165-4988-9C5F-2903292E73C2}" srcOrd="8" destOrd="0" presId="urn:microsoft.com/office/officeart/2005/8/layout/arrow2"/>
    <dgm:cxn modelId="{94920CCF-8492-4EDC-97FA-00F5DE60C065}" type="presParOf" srcId="{81429872-E67C-4227-95A1-8ABEA1A3FF4F}" destId="{64AB8582-8EA8-45FF-9D8F-63702EBB130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E6298B-EEBF-447B-9D68-B96A61DA55E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5C2187-6F97-4ACA-A871-D535A4316AEE}">
      <dgm:prSet phldrT="[Текст]" phldr="1"/>
      <dgm:spPr/>
      <dgm:t>
        <a:bodyPr/>
        <a:lstStyle/>
        <a:p>
          <a:endParaRPr lang="ru-RU" dirty="0"/>
        </a:p>
      </dgm:t>
    </dgm:pt>
    <dgm:pt modelId="{33128B2D-68FD-40B9-AB0C-3B6BC88F6B30}" type="parTrans" cxnId="{FA34F83E-B7F5-42FC-8217-3CFAE16BCCF7}">
      <dgm:prSet/>
      <dgm:spPr/>
      <dgm:t>
        <a:bodyPr/>
        <a:lstStyle/>
        <a:p>
          <a:endParaRPr lang="ru-RU"/>
        </a:p>
      </dgm:t>
    </dgm:pt>
    <dgm:pt modelId="{AB4105CE-18FE-4B97-A515-D164A2562FC9}" type="sibTrans" cxnId="{FA34F83E-B7F5-42FC-8217-3CFAE16BCCF7}">
      <dgm:prSet/>
      <dgm:spPr/>
      <dgm:t>
        <a:bodyPr/>
        <a:lstStyle/>
        <a:p>
          <a:endParaRPr lang="ru-RU"/>
        </a:p>
      </dgm:t>
    </dgm:pt>
    <dgm:pt modelId="{3AF8E322-ADAD-4F39-B641-C8A3728A1E79}">
      <dgm:prSet/>
      <dgm:spPr/>
      <dgm:t>
        <a:bodyPr/>
        <a:lstStyle/>
        <a:p>
          <a:endParaRPr lang="ru-RU" dirty="0"/>
        </a:p>
      </dgm:t>
    </dgm:pt>
    <dgm:pt modelId="{61F0C654-5C38-40A5-8B28-1B08D31CCEC1}" type="parTrans" cxnId="{82E1A506-7FAA-43C1-87E6-7AA47BAC93FE}">
      <dgm:prSet/>
      <dgm:spPr/>
      <dgm:t>
        <a:bodyPr/>
        <a:lstStyle/>
        <a:p>
          <a:endParaRPr lang="ru-RU"/>
        </a:p>
      </dgm:t>
    </dgm:pt>
    <dgm:pt modelId="{8BD0C42A-6CE9-49E2-96DA-78BD43B3713C}" type="sibTrans" cxnId="{82E1A506-7FAA-43C1-87E6-7AA47BAC93FE}">
      <dgm:prSet/>
      <dgm:spPr/>
      <dgm:t>
        <a:bodyPr/>
        <a:lstStyle/>
        <a:p>
          <a:endParaRPr lang="ru-RU"/>
        </a:p>
      </dgm:t>
    </dgm:pt>
    <dgm:pt modelId="{767F8E74-8D18-4F9C-8A40-0FCDCAA300B7}" type="pres">
      <dgm:prSet presAssocID="{3EE6298B-EEBF-447B-9D68-B96A61DA55E9}" presName="compositeShape" presStyleCnt="0">
        <dgm:presLayoutVars>
          <dgm:chMax val="2"/>
          <dgm:dir/>
          <dgm:resizeHandles val="exact"/>
        </dgm:presLayoutVars>
      </dgm:prSet>
      <dgm:spPr/>
    </dgm:pt>
    <dgm:pt modelId="{F141AA12-828A-407B-B7B8-FB4A2069A694}" type="pres">
      <dgm:prSet presAssocID="{3EE6298B-EEBF-447B-9D68-B96A61DA55E9}" presName="divider" presStyleLbl="fgShp" presStyleIdx="0" presStyleCnt="1" custLinFactNeighborY="-16666"/>
      <dgm:spPr/>
    </dgm:pt>
    <dgm:pt modelId="{5DDA76F7-450C-40CF-BAB9-A69F203E44CF}" type="pres">
      <dgm:prSet presAssocID="{2D5C2187-6F97-4ACA-A871-D535A4316AEE}" presName="downArrow" presStyleLbl="node1" presStyleIdx="0" presStyleCnt="2"/>
      <dgm:spPr/>
    </dgm:pt>
    <dgm:pt modelId="{DEBAE2D0-88D1-47B5-AD9F-133BAF55FF49}" type="pres">
      <dgm:prSet presAssocID="{2D5C2187-6F97-4ACA-A871-D535A4316AEE}" presName="downArrowText" presStyleLbl="revTx" presStyleIdx="0" presStyleCnt="2">
        <dgm:presLayoutVars>
          <dgm:bulletEnabled val="1"/>
        </dgm:presLayoutVars>
      </dgm:prSet>
      <dgm:spPr/>
    </dgm:pt>
    <dgm:pt modelId="{2264CEDA-67B0-45BC-8857-6C038CDCD52E}" type="pres">
      <dgm:prSet presAssocID="{3AF8E322-ADAD-4F39-B641-C8A3728A1E79}" presName="upArrow" presStyleLbl="node1" presStyleIdx="1" presStyleCnt="2"/>
      <dgm:spPr/>
    </dgm:pt>
    <dgm:pt modelId="{A06EA461-6C12-40B4-8613-942BF0E9EDDC}" type="pres">
      <dgm:prSet presAssocID="{3AF8E322-ADAD-4F39-B641-C8A3728A1E79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82E1A506-7FAA-43C1-87E6-7AA47BAC93FE}" srcId="{3EE6298B-EEBF-447B-9D68-B96A61DA55E9}" destId="{3AF8E322-ADAD-4F39-B641-C8A3728A1E79}" srcOrd="1" destOrd="0" parTransId="{61F0C654-5C38-40A5-8B28-1B08D31CCEC1}" sibTransId="{8BD0C42A-6CE9-49E2-96DA-78BD43B3713C}"/>
    <dgm:cxn modelId="{F41BB8C6-D374-4987-A7EC-E2CBA620DE36}" type="presOf" srcId="{3AF8E322-ADAD-4F39-B641-C8A3728A1E79}" destId="{A06EA461-6C12-40B4-8613-942BF0E9EDDC}" srcOrd="0" destOrd="0" presId="urn:microsoft.com/office/officeart/2005/8/layout/arrow3"/>
    <dgm:cxn modelId="{2C7CDB3A-F859-4C60-884D-9684569475A5}" type="presOf" srcId="{2D5C2187-6F97-4ACA-A871-D535A4316AEE}" destId="{DEBAE2D0-88D1-47B5-AD9F-133BAF55FF49}" srcOrd="0" destOrd="0" presId="urn:microsoft.com/office/officeart/2005/8/layout/arrow3"/>
    <dgm:cxn modelId="{15C5B40E-B91F-42EC-A0AC-213122378A48}" type="presOf" srcId="{3EE6298B-EEBF-447B-9D68-B96A61DA55E9}" destId="{767F8E74-8D18-4F9C-8A40-0FCDCAA300B7}" srcOrd="0" destOrd="0" presId="urn:microsoft.com/office/officeart/2005/8/layout/arrow3"/>
    <dgm:cxn modelId="{FA34F83E-B7F5-42FC-8217-3CFAE16BCCF7}" srcId="{3EE6298B-EEBF-447B-9D68-B96A61DA55E9}" destId="{2D5C2187-6F97-4ACA-A871-D535A4316AEE}" srcOrd="0" destOrd="0" parTransId="{33128B2D-68FD-40B9-AB0C-3B6BC88F6B30}" sibTransId="{AB4105CE-18FE-4B97-A515-D164A2562FC9}"/>
    <dgm:cxn modelId="{414225EF-9D1E-46E0-9F59-893E84BC79E1}" type="presParOf" srcId="{767F8E74-8D18-4F9C-8A40-0FCDCAA300B7}" destId="{F141AA12-828A-407B-B7B8-FB4A2069A694}" srcOrd="0" destOrd="0" presId="urn:microsoft.com/office/officeart/2005/8/layout/arrow3"/>
    <dgm:cxn modelId="{1BED8785-45DF-4EFA-A94B-40B7341EDA49}" type="presParOf" srcId="{767F8E74-8D18-4F9C-8A40-0FCDCAA300B7}" destId="{5DDA76F7-450C-40CF-BAB9-A69F203E44CF}" srcOrd="1" destOrd="0" presId="urn:microsoft.com/office/officeart/2005/8/layout/arrow3"/>
    <dgm:cxn modelId="{CF2EB39E-5338-4D60-9F37-16A2DE613B6D}" type="presParOf" srcId="{767F8E74-8D18-4F9C-8A40-0FCDCAA300B7}" destId="{DEBAE2D0-88D1-47B5-AD9F-133BAF55FF49}" srcOrd="2" destOrd="0" presId="urn:microsoft.com/office/officeart/2005/8/layout/arrow3"/>
    <dgm:cxn modelId="{94A95A46-A90E-400A-A1C6-CD0FBC87C54A}" type="presParOf" srcId="{767F8E74-8D18-4F9C-8A40-0FCDCAA300B7}" destId="{2264CEDA-67B0-45BC-8857-6C038CDCD52E}" srcOrd="3" destOrd="0" presId="urn:microsoft.com/office/officeart/2005/8/layout/arrow3"/>
    <dgm:cxn modelId="{F73A6B34-0800-4B7B-8799-020A54E0603D}" type="presParOf" srcId="{767F8E74-8D18-4F9C-8A40-0FCDCAA300B7}" destId="{A06EA461-6C12-40B4-8613-942BF0E9EDD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9FFB1E-126A-483A-A549-521C7E5C587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A9A35DD-1587-4482-99FE-EA41A6A44EFE}">
      <dgm:prSet phldrT="[Текст]" custT="1"/>
      <dgm:spPr/>
      <dgm:t>
        <a:bodyPr/>
        <a:lstStyle/>
        <a:p>
          <a:r>
            <a:rPr lang="ru-RU" sz="2400" b="1" dirty="0" err="1"/>
            <a:t>Фгос</a:t>
          </a:r>
          <a:r>
            <a:rPr lang="ru-RU" sz="2400" b="1" dirty="0"/>
            <a:t> </a:t>
          </a:r>
          <a:r>
            <a:rPr lang="ru-RU" sz="2400" b="1" dirty="0" err="1"/>
            <a:t>ноо</a:t>
          </a:r>
          <a:endParaRPr lang="ru-RU" sz="2400" b="1" dirty="0"/>
        </a:p>
      </dgm:t>
    </dgm:pt>
    <dgm:pt modelId="{D9DDADA2-326B-4789-BA9E-3335347770E7}" type="parTrans" cxnId="{4F2D8C1F-8A4D-4E8C-ACBE-9DC486C0237F}">
      <dgm:prSet/>
      <dgm:spPr/>
      <dgm:t>
        <a:bodyPr/>
        <a:lstStyle/>
        <a:p>
          <a:endParaRPr lang="ru-RU"/>
        </a:p>
      </dgm:t>
    </dgm:pt>
    <dgm:pt modelId="{A8FA9B5F-46ED-4F68-A7FB-11392E18184C}" type="sibTrans" cxnId="{4F2D8C1F-8A4D-4E8C-ACBE-9DC486C0237F}">
      <dgm:prSet/>
      <dgm:spPr/>
      <dgm:t>
        <a:bodyPr/>
        <a:lstStyle/>
        <a:p>
          <a:endParaRPr lang="ru-RU"/>
        </a:p>
      </dgm:t>
    </dgm:pt>
    <dgm:pt modelId="{5D2B5C48-BFE5-446C-9819-639772CA84D8}">
      <dgm:prSet phldrT="[Текст]" custT="1"/>
      <dgm:spPr/>
      <dgm:t>
        <a:bodyPr/>
        <a:lstStyle/>
        <a:p>
          <a:r>
            <a:rPr lang="ru-RU" sz="2400" b="1" dirty="0" err="1"/>
            <a:t>Фгос</a:t>
          </a:r>
          <a:r>
            <a:rPr lang="ru-RU" sz="2400" b="1" dirty="0"/>
            <a:t> </a:t>
          </a:r>
          <a:r>
            <a:rPr lang="ru-RU" sz="2400" b="1" dirty="0" err="1"/>
            <a:t>ооо</a:t>
          </a:r>
          <a:endParaRPr lang="ru-RU" sz="2400" b="1" dirty="0"/>
        </a:p>
      </dgm:t>
    </dgm:pt>
    <dgm:pt modelId="{927705DF-E6C9-41BB-AE49-B0CA616703E8}" type="parTrans" cxnId="{47043AC1-91B4-4B38-B411-C97246A3C8A4}">
      <dgm:prSet/>
      <dgm:spPr/>
      <dgm:t>
        <a:bodyPr/>
        <a:lstStyle/>
        <a:p>
          <a:endParaRPr lang="ru-RU"/>
        </a:p>
      </dgm:t>
    </dgm:pt>
    <dgm:pt modelId="{F593C652-6DD5-4F0E-A86C-B3006D1C46D7}" type="sibTrans" cxnId="{47043AC1-91B4-4B38-B411-C97246A3C8A4}">
      <dgm:prSet/>
      <dgm:spPr/>
      <dgm:t>
        <a:bodyPr/>
        <a:lstStyle/>
        <a:p>
          <a:endParaRPr lang="ru-RU"/>
        </a:p>
      </dgm:t>
    </dgm:pt>
    <dgm:pt modelId="{A52A7BD8-F160-4674-9DBD-FDB4A9276C1D}">
      <dgm:prSet phldrT="[Текст]" custT="1"/>
      <dgm:spPr/>
      <dgm:t>
        <a:bodyPr/>
        <a:lstStyle/>
        <a:p>
          <a:r>
            <a:rPr lang="ru-RU" sz="2400" b="1" dirty="0" err="1"/>
            <a:t>Фгос</a:t>
          </a:r>
          <a:r>
            <a:rPr lang="ru-RU" sz="2400" b="1" dirty="0"/>
            <a:t> </a:t>
          </a:r>
          <a:r>
            <a:rPr lang="ru-RU" sz="2400" b="1" dirty="0" err="1"/>
            <a:t>соо</a:t>
          </a:r>
          <a:r>
            <a:rPr lang="ru-RU" sz="2400" b="1" dirty="0"/>
            <a:t> </a:t>
          </a:r>
        </a:p>
      </dgm:t>
    </dgm:pt>
    <dgm:pt modelId="{6B90C435-90A0-41EC-AFDF-24A03983740E}" type="parTrans" cxnId="{5D60FB9C-D49C-427B-BD25-D2284F37E49E}">
      <dgm:prSet/>
      <dgm:spPr/>
      <dgm:t>
        <a:bodyPr/>
        <a:lstStyle/>
        <a:p>
          <a:endParaRPr lang="ru-RU"/>
        </a:p>
      </dgm:t>
    </dgm:pt>
    <dgm:pt modelId="{F076CA0C-3CB1-4854-AC41-7580E6803092}" type="sibTrans" cxnId="{5D60FB9C-D49C-427B-BD25-D2284F37E49E}">
      <dgm:prSet/>
      <dgm:spPr/>
      <dgm:t>
        <a:bodyPr/>
        <a:lstStyle/>
        <a:p>
          <a:endParaRPr lang="ru-RU"/>
        </a:p>
      </dgm:t>
    </dgm:pt>
    <dgm:pt modelId="{647BB4C2-8869-43E3-A380-D8BBA9C919C3}" type="pres">
      <dgm:prSet presAssocID="{499FFB1E-126A-483A-A549-521C7E5C5875}" presName="arrowDiagram" presStyleCnt="0">
        <dgm:presLayoutVars>
          <dgm:chMax val="5"/>
          <dgm:dir/>
          <dgm:resizeHandles val="exact"/>
        </dgm:presLayoutVars>
      </dgm:prSet>
      <dgm:spPr/>
    </dgm:pt>
    <dgm:pt modelId="{EC488CE7-8894-4508-8005-09E5E5B3DFE2}" type="pres">
      <dgm:prSet presAssocID="{499FFB1E-126A-483A-A549-521C7E5C5875}" presName="arrow" presStyleLbl="bgShp" presStyleIdx="0" presStyleCn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9709C19-7CCA-429E-A3C6-59F5DE241EF5}" type="pres">
      <dgm:prSet presAssocID="{499FFB1E-126A-483A-A549-521C7E5C5875}" presName="arrowDiagram3" presStyleCnt="0"/>
      <dgm:spPr/>
    </dgm:pt>
    <dgm:pt modelId="{2008E741-1FA2-428B-B834-55FB1C28299A}" type="pres">
      <dgm:prSet presAssocID="{FA9A35DD-1587-4482-99FE-EA41A6A44EFE}" presName="bullet3a" presStyleLbl="node1" presStyleIdx="0" presStyleCnt="3"/>
      <dgm:spPr/>
    </dgm:pt>
    <dgm:pt modelId="{0F91CEF9-51A5-42FE-B355-3537712ECCEF}" type="pres">
      <dgm:prSet presAssocID="{FA9A35DD-1587-4482-99FE-EA41A6A44EFE}" presName="textBox3a" presStyleLbl="revTx" presStyleIdx="0" presStyleCnt="3">
        <dgm:presLayoutVars>
          <dgm:bulletEnabled val="1"/>
        </dgm:presLayoutVars>
      </dgm:prSet>
      <dgm:spPr/>
    </dgm:pt>
    <dgm:pt modelId="{500F9643-C9C2-4347-8C3F-F97FAEAD7D30}" type="pres">
      <dgm:prSet presAssocID="{5D2B5C48-BFE5-446C-9819-639772CA84D8}" presName="bullet3b" presStyleLbl="node1" presStyleIdx="1" presStyleCnt="3"/>
      <dgm:spPr/>
    </dgm:pt>
    <dgm:pt modelId="{B3CDF3CE-A925-468B-BE99-875B61CD2233}" type="pres">
      <dgm:prSet presAssocID="{5D2B5C48-BFE5-446C-9819-639772CA84D8}" presName="textBox3b" presStyleLbl="revTx" presStyleIdx="1" presStyleCnt="3">
        <dgm:presLayoutVars>
          <dgm:bulletEnabled val="1"/>
        </dgm:presLayoutVars>
      </dgm:prSet>
      <dgm:spPr/>
    </dgm:pt>
    <dgm:pt modelId="{AE4E07B4-B4A2-4F4A-8D8D-E47B10D27D29}" type="pres">
      <dgm:prSet presAssocID="{A52A7BD8-F160-4674-9DBD-FDB4A9276C1D}" presName="bullet3c" presStyleLbl="node1" presStyleIdx="2" presStyleCnt="3"/>
      <dgm:spPr/>
    </dgm:pt>
    <dgm:pt modelId="{6F595437-94D4-4972-A8C8-F9A23EDB80CD}" type="pres">
      <dgm:prSet presAssocID="{A52A7BD8-F160-4674-9DBD-FDB4A9276C1D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5D60FB9C-D49C-427B-BD25-D2284F37E49E}" srcId="{499FFB1E-126A-483A-A549-521C7E5C5875}" destId="{A52A7BD8-F160-4674-9DBD-FDB4A9276C1D}" srcOrd="2" destOrd="0" parTransId="{6B90C435-90A0-41EC-AFDF-24A03983740E}" sibTransId="{F076CA0C-3CB1-4854-AC41-7580E6803092}"/>
    <dgm:cxn modelId="{8B7800C2-C25F-48F8-953F-E306D8FD2E19}" type="presOf" srcId="{499FFB1E-126A-483A-A549-521C7E5C5875}" destId="{647BB4C2-8869-43E3-A380-D8BBA9C919C3}" srcOrd="0" destOrd="0" presId="urn:microsoft.com/office/officeart/2005/8/layout/arrow2"/>
    <dgm:cxn modelId="{47043AC1-91B4-4B38-B411-C97246A3C8A4}" srcId="{499FFB1E-126A-483A-A549-521C7E5C5875}" destId="{5D2B5C48-BFE5-446C-9819-639772CA84D8}" srcOrd="1" destOrd="0" parTransId="{927705DF-E6C9-41BB-AE49-B0CA616703E8}" sibTransId="{F593C652-6DD5-4F0E-A86C-B3006D1C46D7}"/>
    <dgm:cxn modelId="{35F4E1EA-554D-4F8C-825D-0468DE011165}" type="presOf" srcId="{FA9A35DD-1587-4482-99FE-EA41A6A44EFE}" destId="{0F91CEF9-51A5-42FE-B355-3537712ECCEF}" srcOrd="0" destOrd="0" presId="urn:microsoft.com/office/officeart/2005/8/layout/arrow2"/>
    <dgm:cxn modelId="{4F2D8C1F-8A4D-4E8C-ACBE-9DC486C0237F}" srcId="{499FFB1E-126A-483A-A549-521C7E5C5875}" destId="{FA9A35DD-1587-4482-99FE-EA41A6A44EFE}" srcOrd="0" destOrd="0" parTransId="{D9DDADA2-326B-4789-BA9E-3335347770E7}" sibTransId="{A8FA9B5F-46ED-4F68-A7FB-11392E18184C}"/>
    <dgm:cxn modelId="{2F82F0B2-873D-497D-BFC2-8B28F1250C98}" type="presOf" srcId="{A52A7BD8-F160-4674-9DBD-FDB4A9276C1D}" destId="{6F595437-94D4-4972-A8C8-F9A23EDB80CD}" srcOrd="0" destOrd="0" presId="urn:microsoft.com/office/officeart/2005/8/layout/arrow2"/>
    <dgm:cxn modelId="{874753BC-64FF-4BE5-BD05-29D0C0EF2030}" type="presOf" srcId="{5D2B5C48-BFE5-446C-9819-639772CA84D8}" destId="{B3CDF3CE-A925-468B-BE99-875B61CD2233}" srcOrd="0" destOrd="0" presId="urn:microsoft.com/office/officeart/2005/8/layout/arrow2"/>
    <dgm:cxn modelId="{D81A16B9-FEA5-4AFD-AB1F-86A49B418DDF}" type="presParOf" srcId="{647BB4C2-8869-43E3-A380-D8BBA9C919C3}" destId="{EC488CE7-8894-4508-8005-09E5E5B3DFE2}" srcOrd="0" destOrd="0" presId="urn:microsoft.com/office/officeart/2005/8/layout/arrow2"/>
    <dgm:cxn modelId="{5E263E70-5529-4AB2-86AB-6CD88B96EC73}" type="presParOf" srcId="{647BB4C2-8869-43E3-A380-D8BBA9C919C3}" destId="{89709C19-7CCA-429E-A3C6-59F5DE241EF5}" srcOrd="1" destOrd="0" presId="urn:microsoft.com/office/officeart/2005/8/layout/arrow2"/>
    <dgm:cxn modelId="{94242D77-56E2-4EE7-9AF4-403679CE4E3D}" type="presParOf" srcId="{89709C19-7CCA-429E-A3C6-59F5DE241EF5}" destId="{2008E741-1FA2-428B-B834-55FB1C28299A}" srcOrd="0" destOrd="0" presId="urn:microsoft.com/office/officeart/2005/8/layout/arrow2"/>
    <dgm:cxn modelId="{980DE644-90CE-4CBF-877E-BAF562D31267}" type="presParOf" srcId="{89709C19-7CCA-429E-A3C6-59F5DE241EF5}" destId="{0F91CEF9-51A5-42FE-B355-3537712ECCEF}" srcOrd="1" destOrd="0" presId="urn:microsoft.com/office/officeart/2005/8/layout/arrow2"/>
    <dgm:cxn modelId="{AB27B834-68F3-4C77-B357-3A17B05B0215}" type="presParOf" srcId="{89709C19-7CCA-429E-A3C6-59F5DE241EF5}" destId="{500F9643-C9C2-4347-8C3F-F97FAEAD7D30}" srcOrd="2" destOrd="0" presId="urn:microsoft.com/office/officeart/2005/8/layout/arrow2"/>
    <dgm:cxn modelId="{75A19DF3-A540-42DF-8D22-AA9456E2258D}" type="presParOf" srcId="{89709C19-7CCA-429E-A3C6-59F5DE241EF5}" destId="{B3CDF3CE-A925-468B-BE99-875B61CD2233}" srcOrd="3" destOrd="0" presId="urn:microsoft.com/office/officeart/2005/8/layout/arrow2"/>
    <dgm:cxn modelId="{42B39A20-47B1-4ACD-BFE9-B457FFD7E2DC}" type="presParOf" srcId="{89709C19-7CCA-429E-A3C6-59F5DE241EF5}" destId="{AE4E07B4-B4A2-4F4A-8D8D-E47B10D27D29}" srcOrd="4" destOrd="0" presId="urn:microsoft.com/office/officeart/2005/8/layout/arrow2"/>
    <dgm:cxn modelId="{706097ED-1FD2-4159-BCB1-4F80B84BF7B4}" type="presParOf" srcId="{89709C19-7CCA-429E-A3C6-59F5DE241EF5}" destId="{6F595437-94D4-4972-A8C8-F9A23EDB80C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E27767-33D4-4D3F-96DE-8DD184FEB24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B38E722C-4EA0-41ED-A6B6-E49707FEE24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Формы</a:t>
          </a:r>
          <a:r>
            <a: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деятельности</a:t>
          </a:r>
        </a:p>
      </dgm:t>
    </dgm:pt>
    <dgm:pt modelId="{957380E9-0BAA-4A3A-96B3-7B0D1C612FE7}" type="parTrans" cxnId="{9740FE38-8C93-4FE5-BE10-F8157129CE16}">
      <dgm:prSet/>
      <dgm:spPr/>
      <dgm:t>
        <a:bodyPr/>
        <a:lstStyle/>
        <a:p>
          <a:endParaRPr lang="ru-RU"/>
        </a:p>
      </dgm:t>
    </dgm:pt>
    <dgm:pt modelId="{B166E648-4861-4154-B2D8-926B728B8D66}" type="sibTrans" cxnId="{9740FE38-8C93-4FE5-BE10-F8157129CE16}">
      <dgm:prSet/>
      <dgm:spPr/>
      <dgm:t>
        <a:bodyPr/>
        <a:lstStyle/>
        <a:p>
          <a:endParaRPr lang="ru-RU"/>
        </a:p>
      </dgm:t>
    </dgm:pt>
    <dgm:pt modelId="{15E2F7A7-D565-47CE-9F95-B896CB77CAB6}">
      <dgm:prSet/>
      <dgm:spPr/>
      <dgm:t>
        <a:bodyPr/>
        <a:lstStyle/>
        <a:p>
          <a:endParaRPr lang="ru-RU"/>
        </a:p>
      </dgm:t>
    </dgm:pt>
    <dgm:pt modelId="{4435401F-C342-4A31-9623-E7A3328D805D}" type="parTrans" cxnId="{D15214AB-2B30-453E-B464-4C31AABB0188}">
      <dgm:prSet/>
      <dgm:spPr/>
      <dgm:t>
        <a:bodyPr/>
        <a:lstStyle/>
        <a:p>
          <a:endParaRPr lang="ru-RU"/>
        </a:p>
      </dgm:t>
    </dgm:pt>
    <dgm:pt modelId="{9881A65D-0BAC-4E85-8F1D-B67386293862}" type="sibTrans" cxnId="{D15214AB-2B30-453E-B464-4C31AABB0188}">
      <dgm:prSet/>
      <dgm:spPr/>
      <dgm:t>
        <a:bodyPr/>
        <a:lstStyle/>
        <a:p>
          <a:endParaRPr lang="ru-RU"/>
        </a:p>
      </dgm:t>
    </dgm:pt>
    <dgm:pt modelId="{3A812F2C-0D01-4280-B546-84CD87DDD56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учебные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исследования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7D1E99E-BDCA-4398-BF55-175A06528EC1}" type="parTrans" cxnId="{4310D604-C17C-4E78-AC42-3B25AFEADAAA}">
      <dgm:prSet/>
      <dgm:spPr/>
      <dgm:t>
        <a:bodyPr/>
        <a:lstStyle/>
        <a:p>
          <a:endParaRPr lang="ru-RU"/>
        </a:p>
      </dgm:t>
    </dgm:pt>
    <dgm:pt modelId="{DB98AAAC-CB8C-4384-B820-299F6F9946E6}" type="sibTrans" cxnId="{4310D604-C17C-4E78-AC42-3B25AFEADAAA}">
      <dgm:prSet/>
      <dgm:spPr/>
      <dgm:t>
        <a:bodyPr/>
        <a:lstStyle/>
        <a:p>
          <a:endParaRPr lang="ru-RU"/>
        </a:p>
      </dgm:t>
    </dgm:pt>
    <dgm:pt modelId="{F5F1DCB4-5696-4692-88D9-CE779110EE0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Социальные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практики</a:t>
          </a:r>
          <a:r>
            <a:rPr kumimoji="1" lang="ru-RU" alt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200" b="1" i="0" u="none" strike="noStrike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A6AB55-98D8-480B-8AB5-9A411EEA3FB9}" type="parTrans" cxnId="{3C436BCE-A8F0-4F98-B224-FE7D58B4B94A}">
      <dgm:prSet/>
      <dgm:spPr/>
      <dgm:t>
        <a:bodyPr/>
        <a:lstStyle/>
        <a:p>
          <a:endParaRPr lang="ru-RU"/>
        </a:p>
      </dgm:t>
    </dgm:pt>
    <dgm:pt modelId="{A2ED877A-B803-468A-8A26-2E9AB8634F56}" type="sibTrans" cxnId="{3C436BCE-A8F0-4F98-B224-FE7D58B4B94A}">
      <dgm:prSet/>
      <dgm:spPr/>
      <dgm:t>
        <a:bodyPr/>
        <a:lstStyle/>
        <a:p>
          <a:endParaRPr lang="ru-RU"/>
        </a:p>
      </dgm:t>
    </dgm:pt>
    <dgm:pt modelId="{866075FE-4B3A-4C0A-AF30-CBEDAF5BDEE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ru-RU" altLang="ru-RU" sz="1500" b="0" i="0" u="none" strike="noStrike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конференции</a:t>
          </a:r>
          <a:endParaRPr kumimoji="0" lang="ru-RU" altLang="ru-RU" sz="1300" b="1" i="0" u="none" strike="noStrike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25FDD0-E7A5-4BDD-9B96-BECB391DB7FA}" type="parTrans" cxnId="{A99D9DC2-6076-42A6-84E2-6A584FD6D3DC}">
      <dgm:prSet/>
      <dgm:spPr/>
      <dgm:t>
        <a:bodyPr/>
        <a:lstStyle/>
        <a:p>
          <a:endParaRPr lang="ru-RU"/>
        </a:p>
      </dgm:t>
    </dgm:pt>
    <dgm:pt modelId="{4D203788-3943-4691-8CE9-BB119BD7850D}" type="sibTrans" cxnId="{A99D9DC2-6076-42A6-84E2-6A584FD6D3DC}">
      <dgm:prSet/>
      <dgm:spPr/>
      <dgm:t>
        <a:bodyPr/>
        <a:lstStyle/>
        <a:p>
          <a:endParaRPr lang="ru-RU"/>
        </a:p>
      </dgm:t>
    </dgm:pt>
    <dgm:pt modelId="{22FFC503-3BE3-4106-A1D8-2EF7E7B3621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Поисковые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объединения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A2C16A-FCB6-4954-9C8D-6E8548A08CFD}" type="parTrans" cxnId="{02837D43-C19B-4053-A7E2-A0088BD4FF28}">
      <dgm:prSet/>
      <dgm:spPr/>
      <dgm:t>
        <a:bodyPr/>
        <a:lstStyle/>
        <a:p>
          <a:endParaRPr lang="ru-RU"/>
        </a:p>
      </dgm:t>
    </dgm:pt>
    <dgm:pt modelId="{DA0B4F2E-98BE-4DCE-954D-1AA85D137EDA}" type="sibTrans" cxnId="{02837D43-C19B-4053-A7E2-A0088BD4FF28}">
      <dgm:prSet/>
      <dgm:spPr/>
      <dgm:t>
        <a:bodyPr/>
        <a:lstStyle/>
        <a:p>
          <a:endParaRPr lang="ru-RU"/>
        </a:p>
      </dgm:t>
    </dgm:pt>
    <dgm:pt modelId="{FDC00860-A3F9-4265-953B-2FCFD458B8B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Олимпиады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соревнования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100" b="1" i="0" u="none" strike="noStrike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7BD483-BABA-426A-8964-5692585358FE}" type="parTrans" cxnId="{172DF5C5-BA10-42D9-AD92-F1C6C638720D}">
      <dgm:prSet/>
      <dgm:spPr/>
      <dgm:t>
        <a:bodyPr/>
        <a:lstStyle/>
        <a:p>
          <a:endParaRPr lang="ru-RU"/>
        </a:p>
      </dgm:t>
    </dgm:pt>
    <dgm:pt modelId="{C21260A5-A644-4D5E-9532-1611B4958E53}" type="sibTrans" cxnId="{172DF5C5-BA10-42D9-AD92-F1C6C638720D}">
      <dgm:prSet/>
      <dgm:spPr/>
      <dgm:t>
        <a:bodyPr/>
        <a:lstStyle/>
        <a:p>
          <a:endParaRPr lang="ru-RU"/>
        </a:p>
      </dgm:t>
    </dgm:pt>
    <dgm:pt modelId="{A49B350F-ACDD-483F-B235-923581275B5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диспуты</a:t>
          </a:r>
        </a:p>
      </dgm:t>
    </dgm:pt>
    <dgm:pt modelId="{58464DCA-61FE-4BBC-AF94-7014B3BE4479}" type="parTrans" cxnId="{62C63435-2FC7-4D91-A6E7-C0EF8AB06A08}">
      <dgm:prSet/>
      <dgm:spPr/>
      <dgm:t>
        <a:bodyPr/>
        <a:lstStyle/>
        <a:p>
          <a:endParaRPr lang="ru-RU"/>
        </a:p>
      </dgm:t>
    </dgm:pt>
    <dgm:pt modelId="{24A47007-67D2-431D-BFD6-A67375773AB0}" type="sibTrans" cxnId="{62C63435-2FC7-4D91-A6E7-C0EF8AB06A08}">
      <dgm:prSet/>
      <dgm:spPr/>
      <dgm:t>
        <a:bodyPr/>
        <a:lstStyle/>
        <a:p>
          <a:endParaRPr lang="ru-RU"/>
        </a:p>
      </dgm:t>
    </dgm:pt>
    <dgm:pt modelId="{45F8B83C-6C65-4FDC-B651-9EB7506B97A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круглые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столы</a:t>
          </a:r>
        </a:p>
      </dgm:t>
    </dgm:pt>
    <dgm:pt modelId="{7198456C-BB49-4234-BBED-925146F96EEB}" type="parTrans" cxnId="{6F604DAF-28E3-403F-8C45-6C966FE68237}">
      <dgm:prSet/>
      <dgm:spPr/>
      <dgm:t>
        <a:bodyPr/>
        <a:lstStyle/>
        <a:p>
          <a:endParaRPr lang="ru-RU"/>
        </a:p>
      </dgm:t>
    </dgm:pt>
    <dgm:pt modelId="{140546EB-660E-42CC-AC59-D48B253F7595}" type="sibTrans" cxnId="{6F604DAF-28E3-403F-8C45-6C966FE68237}">
      <dgm:prSet/>
      <dgm:spPr/>
      <dgm:t>
        <a:bodyPr/>
        <a:lstStyle/>
        <a:p>
          <a:endParaRPr lang="ru-RU"/>
        </a:p>
      </dgm:t>
    </dgm:pt>
    <dgm:pt modelId="{7838317D-AF16-496B-A0E2-442EAFF7FF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секции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8007D7F-317B-40C6-B6E7-6B87745E7FEC}" type="parTrans" cxnId="{F5B087CB-92EC-4BCF-BAA8-86E2EF6F0B90}">
      <dgm:prSet/>
      <dgm:spPr/>
      <dgm:t>
        <a:bodyPr/>
        <a:lstStyle/>
        <a:p>
          <a:endParaRPr lang="ru-RU"/>
        </a:p>
      </dgm:t>
    </dgm:pt>
    <dgm:pt modelId="{F718FB43-C549-4673-8BE7-A82DE5ADE1A9}" type="sibTrans" cxnId="{F5B087CB-92EC-4BCF-BAA8-86E2EF6F0B90}">
      <dgm:prSet/>
      <dgm:spPr/>
      <dgm:t>
        <a:bodyPr/>
        <a:lstStyle/>
        <a:p>
          <a:endParaRPr lang="ru-RU"/>
        </a:p>
      </dgm:t>
    </dgm:pt>
    <dgm:pt modelId="{9E78B6A2-C3FA-4124-A92E-D047816909D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кружки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0312F29-4474-42C9-8A86-4D050D04D7A3}" type="parTrans" cxnId="{7956D3C8-F869-4B19-88DC-E7E7BC53B250}">
      <dgm:prSet/>
      <dgm:spPr/>
      <dgm:t>
        <a:bodyPr/>
        <a:lstStyle/>
        <a:p>
          <a:endParaRPr lang="ru-RU"/>
        </a:p>
      </dgm:t>
    </dgm:pt>
    <dgm:pt modelId="{214DB4B2-2E5F-412E-97E2-112BE7C2724A}" type="sibTrans" cxnId="{7956D3C8-F869-4B19-88DC-E7E7BC53B250}">
      <dgm:prSet/>
      <dgm:spPr/>
      <dgm:t>
        <a:bodyPr/>
        <a:lstStyle/>
        <a:p>
          <a:endParaRPr lang="ru-RU"/>
        </a:p>
      </dgm:t>
    </dgm:pt>
    <dgm:pt modelId="{1283B150-AE5A-4252-9BBD-D2909EECEFEA}" type="pres">
      <dgm:prSet presAssocID="{CFE27767-33D4-4D3F-96DE-8DD184FEB24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43AAD7-4A3F-4F05-8FFA-B0E33FE6C736}" type="pres">
      <dgm:prSet presAssocID="{B38E722C-4EA0-41ED-A6B6-E49707FEE24D}" presName="centerShape" presStyleLbl="node0" presStyleIdx="0" presStyleCnt="1"/>
      <dgm:spPr/>
    </dgm:pt>
    <dgm:pt modelId="{97166B89-EAA5-4259-BCF0-28CBF533C8C7}" type="pres">
      <dgm:prSet presAssocID="{4435401F-C342-4A31-9623-E7A3328D805D}" presName="Name9" presStyleLbl="parChTrans1D2" presStyleIdx="0" presStyleCnt="10"/>
      <dgm:spPr/>
    </dgm:pt>
    <dgm:pt modelId="{8C3DD586-EAB1-4EE5-84F3-A0515D94F1B6}" type="pres">
      <dgm:prSet presAssocID="{4435401F-C342-4A31-9623-E7A3328D805D}" presName="connTx" presStyleLbl="parChTrans1D2" presStyleIdx="0" presStyleCnt="10"/>
      <dgm:spPr/>
    </dgm:pt>
    <dgm:pt modelId="{270B3502-C886-4AF1-9333-52D4B3F1610F}" type="pres">
      <dgm:prSet presAssocID="{15E2F7A7-D565-47CE-9F95-B896CB77CAB6}" presName="node" presStyleLbl="node1" presStyleIdx="0" presStyleCnt="10">
        <dgm:presLayoutVars>
          <dgm:bulletEnabled val="1"/>
        </dgm:presLayoutVars>
      </dgm:prSet>
      <dgm:spPr/>
    </dgm:pt>
    <dgm:pt modelId="{CCE5CDB3-2FBF-48E7-A99C-DFE08232D9B6}" type="pres">
      <dgm:prSet presAssocID="{17D1E99E-BDCA-4398-BF55-175A06528EC1}" presName="Name9" presStyleLbl="parChTrans1D2" presStyleIdx="1" presStyleCnt="10"/>
      <dgm:spPr/>
    </dgm:pt>
    <dgm:pt modelId="{1CDD17EB-861C-4212-8A26-12F1137B1612}" type="pres">
      <dgm:prSet presAssocID="{17D1E99E-BDCA-4398-BF55-175A06528EC1}" presName="connTx" presStyleLbl="parChTrans1D2" presStyleIdx="1" presStyleCnt="10"/>
      <dgm:spPr/>
    </dgm:pt>
    <dgm:pt modelId="{4081E278-308A-4979-86AD-24FE80137A39}" type="pres">
      <dgm:prSet presAssocID="{3A812F2C-0D01-4280-B546-84CD87DDD56A}" presName="node" presStyleLbl="node1" presStyleIdx="1" presStyleCnt="10">
        <dgm:presLayoutVars>
          <dgm:bulletEnabled val="1"/>
        </dgm:presLayoutVars>
      </dgm:prSet>
      <dgm:spPr/>
    </dgm:pt>
    <dgm:pt modelId="{053E7464-4072-46B4-B9E4-2510AA72056C}" type="pres">
      <dgm:prSet presAssocID="{5CA6AB55-98D8-480B-8AB5-9A411EEA3FB9}" presName="Name9" presStyleLbl="parChTrans1D2" presStyleIdx="2" presStyleCnt="10"/>
      <dgm:spPr/>
    </dgm:pt>
    <dgm:pt modelId="{AE3D51BC-72A8-46B7-A33C-64716104A6F8}" type="pres">
      <dgm:prSet presAssocID="{5CA6AB55-98D8-480B-8AB5-9A411EEA3FB9}" presName="connTx" presStyleLbl="parChTrans1D2" presStyleIdx="2" presStyleCnt="10"/>
      <dgm:spPr/>
    </dgm:pt>
    <dgm:pt modelId="{DA0B02C1-AC3D-439D-AC6E-959B680B1F1C}" type="pres">
      <dgm:prSet presAssocID="{F5F1DCB4-5696-4692-88D9-CE779110EE02}" presName="node" presStyleLbl="node1" presStyleIdx="2" presStyleCnt="10">
        <dgm:presLayoutVars>
          <dgm:bulletEnabled val="1"/>
        </dgm:presLayoutVars>
      </dgm:prSet>
      <dgm:spPr/>
    </dgm:pt>
    <dgm:pt modelId="{462CB5B3-FC7B-4A83-951B-062A31EE7694}" type="pres">
      <dgm:prSet presAssocID="{3D25FDD0-E7A5-4BDD-9B96-BECB391DB7FA}" presName="Name9" presStyleLbl="parChTrans1D2" presStyleIdx="3" presStyleCnt="10"/>
      <dgm:spPr/>
    </dgm:pt>
    <dgm:pt modelId="{E61FBD8C-5AE2-43F4-B9E7-C17D01235D0C}" type="pres">
      <dgm:prSet presAssocID="{3D25FDD0-E7A5-4BDD-9B96-BECB391DB7FA}" presName="connTx" presStyleLbl="parChTrans1D2" presStyleIdx="3" presStyleCnt="10"/>
      <dgm:spPr/>
    </dgm:pt>
    <dgm:pt modelId="{0E5139EF-22E1-4D47-93D5-BE0A89875448}" type="pres">
      <dgm:prSet presAssocID="{866075FE-4B3A-4C0A-AF30-CBEDAF5BDEE0}" presName="node" presStyleLbl="node1" presStyleIdx="3" presStyleCnt="10" custScaleX="122227" custRadScaleRad="104581" custRadScaleInc="-675">
        <dgm:presLayoutVars>
          <dgm:bulletEnabled val="1"/>
        </dgm:presLayoutVars>
      </dgm:prSet>
      <dgm:spPr/>
    </dgm:pt>
    <dgm:pt modelId="{61FA9AC0-EE7F-4801-A8DF-CC493D4B7A6A}" type="pres">
      <dgm:prSet presAssocID="{49A2C16A-FCB6-4954-9C8D-6E8548A08CFD}" presName="Name9" presStyleLbl="parChTrans1D2" presStyleIdx="4" presStyleCnt="10"/>
      <dgm:spPr/>
    </dgm:pt>
    <dgm:pt modelId="{75E3FD91-CDD1-4B02-8608-A182D800939E}" type="pres">
      <dgm:prSet presAssocID="{49A2C16A-FCB6-4954-9C8D-6E8548A08CFD}" presName="connTx" presStyleLbl="parChTrans1D2" presStyleIdx="4" presStyleCnt="10"/>
      <dgm:spPr/>
    </dgm:pt>
    <dgm:pt modelId="{35964879-DACD-4086-8CC7-5E731AF6DEBA}" type="pres">
      <dgm:prSet presAssocID="{22FFC503-3BE3-4106-A1D8-2EF7E7B3621E}" presName="node" presStyleLbl="node1" presStyleIdx="4" presStyleCnt="10">
        <dgm:presLayoutVars>
          <dgm:bulletEnabled val="1"/>
        </dgm:presLayoutVars>
      </dgm:prSet>
      <dgm:spPr/>
    </dgm:pt>
    <dgm:pt modelId="{8F3AB78F-F0B6-463F-AAE3-FCCDB2512027}" type="pres">
      <dgm:prSet presAssocID="{CA7BD483-BABA-426A-8964-5692585358FE}" presName="Name9" presStyleLbl="parChTrans1D2" presStyleIdx="5" presStyleCnt="10"/>
      <dgm:spPr/>
    </dgm:pt>
    <dgm:pt modelId="{67228D1A-56E6-432C-9398-096FF60778E3}" type="pres">
      <dgm:prSet presAssocID="{CA7BD483-BABA-426A-8964-5692585358FE}" presName="connTx" presStyleLbl="parChTrans1D2" presStyleIdx="5" presStyleCnt="10"/>
      <dgm:spPr/>
    </dgm:pt>
    <dgm:pt modelId="{963188BA-933A-4BED-B01C-DF23E870C36C}" type="pres">
      <dgm:prSet presAssocID="{FDC00860-A3F9-4265-953B-2FCFD458B8BD}" presName="node" presStyleLbl="node1" presStyleIdx="5" presStyleCnt="10">
        <dgm:presLayoutVars>
          <dgm:bulletEnabled val="1"/>
        </dgm:presLayoutVars>
      </dgm:prSet>
      <dgm:spPr/>
    </dgm:pt>
    <dgm:pt modelId="{34558BAE-6440-4B20-8F26-FAC6C9C4424A}" type="pres">
      <dgm:prSet presAssocID="{58464DCA-61FE-4BBC-AF94-7014B3BE4479}" presName="Name9" presStyleLbl="parChTrans1D2" presStyleIdx="6" presStyleCnt="10"/>
      <dgm:spPr/>
    </dgm:pt>
    <dgm:pt modelId="{A15ED5EF-93A8-459D-B935-E8D7DC131535}" type="pres">
      <dgm:prSet presAssocID="{58464DCA-61FE-4BBC-AF94-7014B3BE4479}" presName="connTx" presStyleLbl="parChTrans1D2" presStyleIdx="6" presStyleCnt="10"/>
      <dgm:spPr/>
    </dgm:pt>
    <dgm:pt modelId="{B42F65C6-451E-4168-95B8-7F37B4EA1A7B}" type="pres">
      <dgm:prSet presAssocID="{A49B350F-ACDD-483F-B235-923581275B55}" presName="node" presStyleLbl="node1" presStyleIdx="6" presStyleCnt="10">
        <dgm:presLayoutVars>
          <dgm:bulletEnabled val="1"/>
        </dgm:presLayoutVars>
      </dgm:prSet>
      <dgm:spPr/>
    </dgm:pt>
    <dgm:pt modelId="{39C73F80-AE7F-46FE-824B-26409C06F422}" type="pres">
      <dgm:prSet presAssocID="{7198456C-BB49-4234-BBED-925146F96EEB}" presName="Name9" presStyleLbl="parChTrans1D2" presStyleIdx="7" presStyleCnt="10"/>
      <dgm:spPr/>
    </dgm:pt>
    <dgm:pt modelId="{1AFD0D12-CBFE-435E-AAF5-22C665057590}" type="pres">
      <dgm:prSet presAssocID="{7198456C-BB49-4234-BBED-925146F96EEB}" presName="connTx" presStyleLbl="parChTrans1D2" presStyleIdx="7" presStyleCnt="10"/>
      <dgm:spPr/>
    </dgm:pt>
    <dgm:pt modelId="{BCD34E5B-162F-4344-B63B-2327E4CDA1A7}" type="pres">
      <dgm:prSet presAssocID="{45F8B83C-6C65-4FDC-B651-9EB7506B97A7}" presName="node" presStyleLbl="node1" presStyleIdx="7" presStyleCnt="10">
        <dgm:presLayoutVars>
          <dgm:bulletEnabled val="1"/>
        </dgm:presLayoutVars>
      </dgm:prSet>
      <dgm:spPr/>
    </dgm:pt>
    <dgm:pt modelId="{392B7E75-D2B5-48E5-96A6-E5365EC04F8F}" type="pres">
      <dgm:prSet presAssocID="{A8007D7F-317B-40C6-B6E7-6B87745E7FEC}" presName="Name9" presStyleLbl="parChTrans1D2" presStyleIdx="8" presStyleCnt="10"/>
      <dgm:spPr/>
    </dgm:pt>
    <dgm:pt modelId="{154D659E-FE91-4E8F-B7A0-2E4348277856}" type="pres">
      <dgm:prSet presAssocID="{A8007D7F-317B-40C6-B6E7-6B87745E7FEC}" presName="connTx" presStyleLbl="parChTrans1D2" presStyleIdx="8" presStyleCnt="10"/>
      <dgm:spPr/>
    </dgm:pt>
    <dgm:pt modelId="{8E076E24-0E97-4B87-BDB6-347AF1BCAE46}" type="pres">
      <dgm:prSet presAssocID="{7838317D-AF16-496B-A0E2-442EAFF7FFB3}" presName="node" presStyleLbl="node1" presStyleIdx="8" presStyleCnt="10">
        <dgm:presLayoutVars>
          <dgm:bulletEnabled val="1"/>
        </dgm:presLayoutVars>
      </dgm:prSet>
      <dgm:spPr/>
    </dgm:pt>
    <dgm:pt modelId="{7FB383C5-F10F-457B-8D9B-2612FD4414C8}" type="pres">
      <dgm:prSet presAssocID="{50312F29-4474-42C9-8A86-4D050D04D7A3}" presName="Name9" presStyleLbl="parChTrans1D2" presStyleIdx="9" presStyleCnt="10"/>
      <dgm:spPr/>
    </dgm:pt>
    <dgm:pt modelId="{B642C2D7-4D5A-4CB3-ACAE-72C50E7587E0}" type="pres">
      <dgm:prSet presAssocID="{50312F29-4474-42C9-8A86-4D050D04D7A3}" presName="connTx" presStyleLbl="parChTrans1D2" presStyleIdx="9" presStyleCnt="10"/>
      <dgm:spPr/>
    </dgm:pt>
    <dgm:pt modelId="{65B81FDE-A8B2-4E61-B1AC-924F86C0C4F5}" type="pres">
      <dgm:prSet presAssocID="{9E78B6A2-C3FA-4124-A92E-D047816909D1}" presName="node" presStyleLbl="node1" presStyleIdx="9" presStyleCnt="10">
        <dgm:presLayoutVars>
          <dgm:bulletEnabled val="1"/>
        </dgm:presLayoutVars>
      </dgm:prSet>
      <dgm:spPr/>
    </dgm:pt>
  </dgm:ptLst>
  <dgm:cxnLst>
    <dgm:cxn modelId="{97CA25BF-2701-42CF-8194-C236EAA3128B}" type="presOf" srcId="{17D1E99E-BDCA-4398-BF55-175A06528EC1}" destId="{1CDD17EB-861C-4212-8A26-12F1137B1612}" srcOrd="1" destOrd="0" presId="urn:microsoft.com/office/officeart/2005/8/layout/radial1"/>
    <dgm:cxn modelId="{02837D43-C19B-4053-A7E2-A0088BD4FF28}" srcId="{B38E722C-4EA0-41ED-A6B6-E49707FEE24D}" destId="{22FFC503-3BE3-4106-A1D8-2EF7E7B3621E}" srcOrd="4" destOrd="0" parTransId="{49A2C16A-FCB6-4954-9C8D-6E8548A08CFD}" sibTransId="{DA0B4F2E-98BE-4DCE-954D-1AA85D137EDA}"/>
    <dgm:cxn modelId="{338908D8-FB88-462B-A1A0-8604892C1A8D}" type="presOf" srcId="{17D1E99E-BDCA-4398-BF55-175A06528EC1}" destId="{CCE5CDB3-2FBF-48E7-A99C-DFE08232D9B6}" srcOrd="0" destOrd="0" presId="urn:microsoft.com/office/officeart/2005/8/layout/radial1"/>
    <dgm:cxn modelId="{B767C392-5375-449C-8D0C-DEF3D792FA24}" type="presOf" srcId="{50312F29-4474-42C9-8A86-4D050D04D7A3}" destId="{B642C2D7-4D5A-4CB3-ACAE-72C50E7587E0}" srcOrd="1" destOrd="0" presId="urn:microsoft.com/office/officeart/2005/8/layout/radial1"/>
    <dgm:cxn modelId="{70465EAF-028C-41EA-8A49-F484547C4631}" type="presOf" srcId="{49A2C16A-FCB6-4954-9C8D-6E8548A08CFD}" destId="{61FA9AC0-EE7F-4801-A8DF-CC493D4B7A6A}" srcOrd="0" destOrd="0" presId="urn:microsoft.com/office/officeart/2005/8/layout/radial1"/>
    <dgm:cxn modelId="{7E2989E1-E354-4675-8509-6F473FD3646D}" type="presOf" srcId="{3D25FDD0-E7A5-4BDD-9B96-BECB391DB7FA}" destId="{462CB5B3-FC7B-4A83-951B-062A31EE7694}" srcOrd="0" destOrd="0" presId="urn:microsoft.com/office/officeart/2005/8/layout/radial1"/>
    <dgm:cxn modelId="{4310D604-C17C-4E78-AC42-3B25AFEADAAA}" srcId="{B38E722C-4EA0-41ED-A6B6-E49707FEE24D}" destId="{3A812F2C-0D01-4280-B546-84CD87DDD56A}" srcOrd="1" destOrd="0" parTransId="{17D1E99E-BDCA-4398-BF55-175A06528EC1}" sibTransId="{DB98AAAC-CB8C-4384-B820-299F6F9946E6}"/>
    <dgm:cxn modelId="{3C436BCE-A8F0-4F98-B224-FE7D58B4B94A}" srcId="{B38E722C-4EA0-41ED-A6B6-E49707FEE24D}" destId="{F5F1DCB4-5696-4692-88D9-CE779110EE02}" srcOrd="2" destOrd="0" parTransId="{5CA6AB55-98D8-480B-8AB5-9A411EEA3FB9}" sibTransId="{A2ED877A-B803-468A-8A26-2E9AB8634F56}"/>
    <dgm:cxn modelId="{F4262B8B-F83A-42A2-8B5A-E7694D139263}" type="presOf" srcId="{5CA6AB55-98D8-480B-8AB5-9A411EEA3FB9}" destId="{053E7464-4072-46B4-B9E4-2510AA72056C}" srcOrd="0" destOrd="0" presId="urn:microsoft.com/office/officeart/2005/8/layout/radial1"/>
    <dgm:cxn modelId="{98D9D4E2-118F-4770-B281-9C98F098919F}" type="presOf" srcId="{58464DCA-61FE-4BBC-AF94-7014B3BE4479}" destId="{34558BAE-6440-4B20-8F26-FAC6C9C4424A}" srcOrd="0" destOrd="0" presId="urn:microsoft.com/office/officeart/2005/8/layout/radial1"/>
    <dgm:cxn modelId="{466BEB69-BD1A-4F98-B5FB-FC89DBAA3B42}" type="presOf" srcId="{A8007D7F-317B-40C6-B6E7-6B87745E7FEC}" destId="{154D659E-FE91-4E8F-B7A0-2E4348277856}" srcOrd="1" destOrd="0" presId="urn:microsoft.com/office/officeart/2005/8/layout/radial1"/>
    <dgm:cxn modelId="{62C63435-2FC7-4D91-A6E7-C0EF8AB06A08}" srcId="{B38E722C-4EA0-41ED-A6B6-E49707FEE24D}" destId="{A49B350F-ACDD-483F-B235-923581275B55}" srcOrd="6" destOrd="0" parTransId="{58464DCA-61FE-4BBC-AF94-7014B3BE4479}" sibTransId="{24A47007-67D2-431D-BFD6-A67375773AB0}"/>
    <dgm:cxn modelId="{A89C9EF8-A6A2-449C-9DDC-27D72521D06B}" type="presOf" srcId="{5CA6AB55-98D8-480B-8AB5-9A411EEA3FB9}" destId="{AE3D51BC-72A8-46B7-A33C-64716104A6F8}" srcOrd="1" destOrd="0" presId="urn:microsoft.com/office/officeart/2005/8/layout/radial1"/>
    <dgm:cxn modelId="{F5B087CB-92EC-4BCF-BAA8-86E2EF6F0B90}" srcId="{B38E722C-4EA0-41ED-A6B6-E49707FEE24D}" destId="{7838317D-AF16-496B-A0E2-442EAFF7FFB3}" srcOrd="8" destOrd="0" parTransId="{A8007D7F-317B-40C6-B6E7-6B87745E7FEC}" sibTransId="{F718FB43-C549-4673-8BE7-A82DE5ADE1A9}"/>
    <dgm:cxn modelId="{CF3C6DFD-91FA-487A-A5E3-AE4D6B8D425F}" type="presOf" srcId="{4435401F-C342-4A31-9623-E7A3328D805D}" destId="{8C3DD586-EAB1-4EE5-84F3-A0515D94F1B6}" srcOrd="1" destOrd="0" presId="urn:microsoft.com/office/officeart/2005/8/layout/radial1"/>
    <dgm:cxn modelId="{7956D3C8-F869-4B19-88DC-E7E7BC53B250}" srcId="{B38E722C-4EA0-41ED-A6B6-E49707FEE24D}" destId="{9E78B6A2-C3FA-4124-A92E-D047816909D1}" srcOrd="9" destOrd="0" parTransId="{50312F29-4474-42C9-8A86-4D050D04D7A3}" sibTransId="{214DB4B2-2E5F-412E-97E2-112BE7C2724A}"/>
    <dgm:cxn modelId="{339B3BFF-294B-412F-89B6-FCC506E29A05}" type="presOf" srcId="{A49B350F-ACDD-483F-B235-923581275B55}" destId="{B42F65C6-451E-4168-95B8-7F37B4EA1A7B}" srcOrd="0" destOrd="0" presId="urn:microsoft.com/office/officeart/2005/8/layout/radial1"/>
    <dgm:cxn modelId="{E975B081-017A-44CF-AD3B-5D752F5D6FDC}" type="presOf" srcId="{3D25FDD0-E7A5-4BDD-9B96-BECB391DB7FA}" destId="{E61FBD8C-5AE2-43F4-B9E7-C17D01235D0C}" srcOrd="1" destOrd="0" presId="urn:microsoft.com/office/officeart/2005/8/layout/radial1"/>
    <dgm:cxn modelId="{9740FE38-8C93-4FE5-BE10-F8157129CE16}" srcId="{CFE27767-33D4-4D3F-96DE-8DD184FEB249}" destId="{B38E722C-4EA0-41ED-A6B6-E49707FEE24D}" srcOrd="0" destOrd="0" parTransId="{957380E9-0BAA-4A3A-96B3-7B0D1C612FE7}" sibTransId="{B166E648-4861-4154-B2D8-926B728B8D66}"/>
    <dgm:cxn modelId="{5EFF6A75-4943-461F-B593-DCAD0DD3938F}" type="presOf" srcId="{866075FE-4B3A-4C0A-AF30-CBEDAF5BDEE0}" destId="{0E5139EF-22E1-4D47-93D5-BE0A89875448}" srcOrd="0" destOrd="0" presId="urn:microsoft.com/office/officeart/2005/8/layout/radial1"/>
    <dgm:cxn modelId="{A99D9DC2-6076-42A6-84E2-6A584FD6D3DC}" srcId="{B38E722C-4EA0-41ED-A6B6-E49707FEE24D}" destId="{866075FE-4B3A-4C0A-AF30-CBEDAF5BDEE0}" srcOrd="3" destOrd="0" parTransId="{3D25FDD0-E7A5-4BDD-9B96-BECB391DB7FA}" sibTransId="{4D203788-3943-4691-8CE9-BB119BD7850D}"/>
    <dgm:cxn modelId="{00CCB3EC-09B3-45DE-84CA-4533217F6B5E}" type="presOf" srcId="{CFE27767-33D4-4D3F-96DE-8DD184FEB249}" destId="{1283B150-AE5A-4252-9BBD-D2909EECEFEA}" srcOrd="0" destOrd="0" presId="urn:microsoft.com/office/officeart/2005/8/layout/radial1"/>
    <dgm:cxn modelId="{BC35B562-F5C1-406A-9F15-C82E5138F8CC}" type="presOf" srcId="{B38E722C-4EA0-41ED-A6B6-E49707FEE24D}" destId="{D143AAD7-4A3F-4F05-8FFA-B0E33FE6C736}" srcOrd="0" destOrd="0" presId="urn:microsoft.com/office/officeart/2005/8/layout/radial1"/>
    <dgm:cxn modelId="{F1030824-12F2-4207-9037-06E959E9A172}" type="presOf" srcId="{45F8B83C-6C65-4FDC-B651-9EB7506B97A7}" destId="{BCD34E5B-162F-4344-B63B-2327E4CDA1A7}" srcOrd="0" destOrd="0" presId="urn:microsoft.com/office/officeart/2005/8/layout/radial1"/>
    <dgm:cxn modelId="{EC9FF1C2-B972-4AF2-8426-514B5DFAFB9C}" type="presOf" srcId="{CA7BD483-BABA-426A-8964-5692585358FE}" destId="{8F3AB78F-F0B6-463F-AAE3-FCCDB2512027}" srcOrd="0" destOrd="0" presId="urn:microsoft.com/office/officeart/2005/8/layout/radial1"/>
    <dgm:cxn modelId="{B05046C7-FA05-407D-B508-784189C25C71}" type="presOf" srcId="{3A812F2C-0D01-4280-B546-84CD87DDD56A}" destId="{4081E278-308A-4979-86AD-24FE80137A39}" srcOrd="0" destOrd="0" presId="urn:microsoft.com/office/officeart/2005/8/layout/radial1"/>
    <dgm:cxn modelId="{9D24E8E8-F9D5-4B80-ABD0-EF2EF755BB27}" type="presOf" srcId="{9E78B6A2-C3FA-4124-A92E-D047816909D1}" destId="{65B81FDE-A8B2-4E61-B1AC-924F86C0C4F5}" srcOrd="0" destOrd="0" presId="urn:microsoft.com/office/officeart/2005/8/layout/radial1"/>
    <dgm:cxn modelId="{9D628E85-C9B1-44FB-8A5D-658E0E99E81D}" type="presOf" srcId="{49A2C16A-FCB6-4954-9C8D-6E8548A08CFD}" destId="{75E3FD91-CDD1-4B02-8608-A182D800939E}" srcOrd="1" destOrd="0" presId="urn:microsoft.com/office/officeart/2005/8/layout/radial1"/>
    <dgm:cxn modelId="{C7012D0D-19DC-4DFD-8028-1165F0028378}" type="presOf" srcId="{15E2F7A7-D565-47CE-9F95-B896CB77CAB6}" destId="{270B3502-C886-4AF1-9333-52D4B3F1610F}" srcOrd="0" destOrd="0" presId="urn:microsoft.com/office/officeart/2005/8/layout/radial1"/>
    <dgm:cxn modelId="{9A9F8FD7-475E-4FED-A759-EF03DC088A23}" type="presOf" srcId="{50312F29-4474-42C9-8A86-4D050D04D7A3}" destId="{7FB383C5-F10F-457B-8D9B-2612FD4414C8}" srcOrd="0" destOrd="0" presId="urn:microsoft.com/office/officeart/2005/8/layout/radial1"/>
    <dgm:cxn modelId="{6F604DAF-28E3-403F-8C45-6C966FE68237}" srcId="{B38E722C-4EA0-41ED-A6B6-E49707FEE24D}" destId="{45F8B83C-6C65-4FDC-B651-9EB7506B97A7}" srcOrd="7" destOrd="0" parTransId="{7198456C-BB49-4234-BBED-925146F96EEB}" sibTransId="{140546EB-660E-42CC-AC59-D48B253F7595}"/>
    <dgm:cxn modelId="{0D5BDECC-1895-4486-B8FB-5A819BB7ABC8}" type="presOf" srcId="{A8007D7F-317B-40C6-B6E7-6B87745E7FEC}" destId="{392B7E75-D2B5-48E5-96A6-E5365EC04F8F}" srcOrd="0" destOrd="0" presId="urn:microsoft.com/office/officeart/2005/8/layout/radial1"/>
    <dgm:cxn modelId="{172DF5C5-BA10-42D9-AD92-F1C6C638720D}" srcId="{B38E722C-4EA0-41ED-A6B6-E49707FEE24D}" destId="{FDC00860-A3F9-4265-953B-2FCFD458B8BD}" srcOrd="5" destOrd="0" parTransId="{CA7BD483-BABA-426A-8964-5692585358FE}" sibTransId="{C21260A5-A644-4D5E-9532-1611B4958E53}"/>
    <dgm:cxn modelId="{8069A85F-4EE3-496A-B191-B265939183F6}" type="presOf" srcId="{F5F1DCB4-5696-4692-88D9-CE779110EE02}" destId="{DA0B02C1-AC3D-439D-AC6E-959B680B1F1C}" srcOrd="0" destOrd="0" presId="urn:microsoft.com/office/officeart/2005/8/layout/radial1"/>
    <dgm:cxn modelId="{A43BB736-EBF7-443F-952B-15B227EA81D3}" type="presOf" srcId="{7838317D-AF16-496B-A0E2-442EAFF7FFB3}" destId="{8E076E24-0E97-4B87-BDB6-347AF1BCAE46}" srcOrd="0" destOrd="0" presId="urn:microsoft.com/office/officeart/2005/8/layout/radial1"/>
    <dgm:cxn modelId="{B9F39FBC-4132-48E9-BD95-01F04BA79FC4}" type="presOf" srcId="{CA7BD483-BABA-426A-8964-5692585358FE}" destId="{67228D1A-56E6-432C-9398-096FF60778E3}" srcOrd="1" destOrd="0" presId="urn:microsoft.com/office/officeart/2005/8/layout/radial1"/>
    <dgm:cxn modelId="{2327AA21-E707-4C07-BE85-51979FF543C3}" type="presOf" srcId="{4435401F-C342-4A31-9623-E7A3328D805D}" destId="{97166B89-EAA5-4259-BCF0-28CBF533C8C7}" srcOrd="0" destOrd="0" presId="urn:microsoft.com/office/officeart/2005/8/layout/radial1"/>
    <dgm:cxn modelId="{D9E6BEE6-8641-4AFC-B732-9A5852552D1E}" type="presOf" srcId="{FDC00860-A3F9-4265-953B-2FCFD458B8BD}" destId="{963188BA-933A-4BED-B01C-DF23E870C36C}" srcOrd="0" destOrd="0" presId="urn:microsoft.com/office/officeart/2005/8/layout/radial1"/>
    <dgm:cxn modelId="{043735E6-FD17-413E-8752-56DEB77961A5}" type="presOf" srcId="{22FFC503-3BE3-4106-A1D8-2EF7E7B3621E}" destId="{35964879-DACD-4086-8CC7-5E731AF6DEBA}" srcOrd="0" destOrd="0" presId="urn:microsoft.com/office/officeart/2005/8/layout/radial1"/>
    <dgm:cxn modelId="{D1BADB25-5B86-4FB6-AE1A-AD6C01C1649C}" type="presOf" srcId="{7198456C-BB49-4234-BBED-925146F96EEB}" destId="{39C73F80-AE7F-46FE-824B-26409C06F422}" srcOrd="0" destOrd="0" presId="urn:microsoft.com/office/officeart/2005/8/layout/radial1"/>
    <dgm:cxn modelId="{E8146A66-3870-4280-BBB9-B678C8C1B99E}" type="presOf" srcId="{58464DCA-61FE-4BBC-AF94-7014B3BE4479}" destId="{A15ED5EF-93A8-459D-B935-E8D7DC131535}" srcOrd="1" destOrd="0" presId="urn:microsoft.com/office/officeart/2005/8/layout/radial1"/>
    <dgm:cxn modelId="{D15214AB-2B30-453E-B464-4C31AABB0188}" srcId="{B38E722C-4EA0-41ED-A6B6-E49707FEE24D}" destId="{15E2F7A7-D565-47CE-9F95-B896CB77CAB6}" srcOrd="0" destOrd="0" parTransId="{4435401F-C342-4A31-9623-E7A3328D805D}" sibTransId="{9881A65D-0BAC-4E85-8F1D-B67386293862}"/>
    <dgm:cxn modelId="{885FB7F8-DEF1-4C8E-9256-7BCA26C2B2E4}" type="presOf" srcId="{7198456C-BB49-4234-BBED-925146F96EEB}" destId="{1AFD0D12-CBFE-435E-AAF5-22C665057590}" srcOrd="1" destOrd="0" presId="urn:microsoft.com/office/officeart/2005/8/layout/radial1"/>
    <dgm:cxn modelId="{AD15010E-F2DB-41F5-A0D0-11DA3DF63162}" type="presParOf" srcId="{1283B150-AE5A-4252-9BBD-D2909EECEFEA}" destId="{D143AAD7-4A3F-4F05-8FFA-B0E33FE6C736}" srcOrd="0" destOrd="0" presId="urn:microsoft.com/office/officeart/2005/8/layout/radial1"/>
    <dgm:cxn modelId="{BADCAA0A-0032-4F57-973F-112C607F0DB4}" type="presParOf" srcId="{1283B150-AE5A-4252-9BBD-D2909EECEFEA}" destId="{97166B89-EAA5-4259-BCF0-28CBF533C8C7}" srcOrd="1" destOrd="0" presId="urn:microsoft.com/office/officeart/2005/8/layout/radial1"/>
    <dgm:cxn modelId="{6689BE6D-324E-4BAF-9F5E-B0616D168759}" type="presParOf" srcId="{97166B89-EAA5-4259-BCF0-28CBF533C8C7}" destId="{8C3DD586-EAB1-4EE5-84F3-A0515D94F1B6}" srcOrd="0" destOrd="0" presId="urn:microsoft.com/office/officeart/2005/8/layout/radial1"/>
    <dgm:cxn modelId="{FFAC29CA-5474-4ABE-81F4-01A5ED1122CE}" type="presParOf" srcId="{1283B150-AE5A-4252-9BBD-D2909EECEFEA}" destId="{270B3502-C886-4AF1-9333-52D4B3F1610F}" srcOrd="2" destOrd="0" presId="urn:microsoft.com/office/officeart/2005/8/layout/radial1"/>
    <dgm:cxn modelId="{3051CA8C-ABC7-4914-AA6D-B8B620EAAC8A}" type="presParOf" srcId="{1283B150-AE5A-4252-9BBD-D2909EECEFEA}" destId="{CCE5CDB3-2FBF-48E7-A99C-DFE08232D9B6}" srcOrd="3" destOrd="0" presId="urn:microsoft.com/office/officeart/2005/8/layout/radial1"/>
    <dgm:cxn modelId="{3C10E0EF-FE55-4189-9329-E744F7D1B183}" type="presParOf" srcId="{CCE5CDB3-2FBF-48E7-A99C-DFE08232D9B6}" destId="{1CDD17EB-861C-4212-8A26-12F1137B1612}" srcOrd="0" destOrd="0" presId="urn:microsoft.com/office/officeart/2005/8/layout/radial1"/>
    <dgm:cxn modelId="{DCE49B93-3F3D-4618-9DDE-C6FE27DAA85E}" type="presParOf" srcId="{1283B150-AE5A-4252-9BBD-D2909EECEFEA}" destId="{4081E278-308A-4979-86AD-24FE80137A39}" srcOrd="4" destOrd="0" presId="urn:microsoft.com/office/officeart/2005/8/layout/radial1"/>
    <dgm:cxn modelId="{A3D00FCA-595A-4561-B09F-115B4970BB07}" type="presParOf" srcId="{1283B150-AE5A-4252-9BBD-D2909EECEFEA}" destId="{053E7464-4072-46B4-B9E4-2510AA72056C}" srcOrd="5" destOrd="0" presId="urn:microsoft.com/office/officeart/2005/8/layout/radial1"/>
    <dgm:cxn modelId="{AF68721E-8F84-4B55-A906-669561D29DF8}" type="presParOf" srcId="{053E7464-4072-46B4-B9E4-2510AA72056C}" destId="{AE3D51BC-72A8-46B7-A33C-64716104A6F8}" srcOrd="0" destOrd="0" presId="urn:microsoft.com/office/officeart/2005/8/layout/radial1"/>
    <dgm:cxn modelId="{66970424-F167-4FE4-8417-FFCB65945D34}" type="presParOf" srcId="{1283B150-AE5A-4252-9BBD-D2909EECEFEA}" destId="{DA0B02C1-AC3D-439D-AC6E-959B680B1F1C}" srcOrd="6" destOrd="0" presId="urn:microsoft.com/office/officeart/2005/8/layout/radial1"/>
    <dgm:cxn modelId="{8505E72A-144A-49FF-9CB7-C5BB5B568C31}" type="presParOf" srcId="{1283B150-AE5A-4252-9BBD-D2909EECEFEA}" destId="{462CB5B3-FC7B-4A83-951B-062A31EE7694}" srcOrd="7" destOrd="0" presId="urn:microsoft.com/office/officeart/2005/8/layout/radial1"/>
    <dgm:cxn modelId="{5958E8C3-DAF5-4781-9603-863EB7814B6A}" type="presParOf" srcId="{462CB5B3-FC7B-4A83-951B-062A31EE7694}" destId="{E61FBD8C-5AE2-43F4-B9E7-C17D01235D0C}" srcOrd="0" destOrd="0" presId="urn:microsoft.com/office/officeart/2005/8/layout/radial1"/>
    <dgm:cxn modelId="{205CDE80-924D-441F-A6DE-E5CFB7718172}" type="presParOf" srcId="{1283B150-AE5A-4252-9BBD-D2909EECEFEA}" destId="{0E5139EF-22E1-4D47-93D5-BE0A89875448}" srcOrd="8" destOrd="0" presId="urn:microsoft.com/office/officeart/2005/8/layout/radial1"/>
    <dgm:cxn modelId="{279F5A18-A477-48BD-AAFC-6ABDCD514AAB}" type="presParOf" srcId="{1283B150-AE5A-4252-9BBD-D2909EECEFEA}" destId="{61FA9AC0-EE7F-4801-A8DF-CC493D4B7A6A}" srcOrd="9" destOrd="0" presId="urn:microsoft.com/office/officeart/2005/8/layout/radial1"/>
    <dgm:cxn modelId="{73835CC8-F324-4060-8393-475791630085}" type="presParOf" srcId="{61FA9AC0-EE7F-4801-A8DF-CC493D4B7A6A}" destId="{75E3FD91-CDD1-4B02-8608-A182D800939E}" srcOrd="0" destOrd="0" presId="urn:microsoft.com/office/officeart/2005/8/layout/radial1"/>
    <dgm:cxn modelId="{581A8C18-D846-47E3-877D-AD8A8BA80A2C}" type="presParOf" srcId="{1283B150-AE5A-4252-9BBD-D2909EECEFEA}" destId="{35964879-DACD-4086-8CC7-5E731AF6DEBA}" srcOrd="10" destOrd="0" presId="urn:microsoft.com/office/officeart/2005/8/layout/radial1"/>
    <dgm:cxn modelId="{ED3E8470-6C97-4A0D-967F-332308F1D4F2}" type="presParOf" srcId="{1283B150-AE5A-4252-9BBD-D2909EECEFEA}" destId="{8F3AB78F-F0B6-463F-AAE3-FCCDB2512027}" srcOrd="11" destOrd="0" presId="urn:microsoft.com/office/officeart/2005/8/layout/radial1"/>
    <dgm:cxn modelId="{441F061E-2E0B-4555-95E5-872CC0F653C2}" type="presParOf" srcId="{8F3AB78F-F0B6-463F-AAE3-FCCDB2512027}" destId="{67228D1A-56E6-432C-9398-096FF60778E3}" srcOrd="0" destOrd="0" presId="urn:microsoft.com/office/officeart/2005/8/layout/radial1"/>
    <dgm:cxn modelId="{727DDC80-1977-40C2-A49E-C9FA28423EAC}" type="presParOf" srcId="{1283B150-AE5A-4252-9BBD-D2909EECEFEA}" destId="{963188BA-933A-4BED-B01C-DF23E870C36C}" srcOrd="12" destOrd="0" presId="urn:microsoft.com/office/officeart/2005/8/layout/radial1"/>
    <dgm:cxn modelId="{6D01A1C6-BC9C-4E50-91D6-1276370AA27F}" type="presParOf" srcId="{1283B150-AE5A-4252-9BBD-D2909EECEFEA}" destId="{34558BAE-6440-4B20-8F26-FAC6C9C4424A}" srcOrd="13" destOrd="0" presId="urn:microsoft.com/office/officeart/2005/8/layout/radial1"/>
    <dgm:cxn modelId="{5524B6F6-2AF8-4CCB-9182-7C446138A0CE}" type="presParOf" srcId="{34558BAE-6440-4B20-8F26-FAC6C9C4424A}" destId="{A15ED5EF-93A8-459D-B935-E8D7DC131535}" srcOrd="0" destOrd="0" presId="urn:microsoft.com/office/officeart/2005/8/layout/radial1"/>
    <dgm:cxn modelId="{CB307859-9034-4AA3-A1E5-47F5775B10DF}" type="presParOf" srcId="{1283B150-AE5A-4252-9BBD-D2909EECEFEA}" destId="{B42F65C6-451E-4168-95B8-7F37B4EA1A7B}" srcOrd="14" destOrd="0" presId="urn:microsoft.com/office/officeart/2005/8/layout/radial1"/>
    <dgm:cxn modelId="{F47A05F0-396F-42C1-BEF9-71AA08C06921}" type="presParOf" srcId="{1283B150-AE5A-4252-9BBD-D2909EECEFEA}" destId="{39C73F80-AE7F-46FE-824B-26409C06F422}" srcOrd="15" destOrd="0" presId="urn:microsoft.com/office/officeart/2005/8/layout/radial1"/>
    <dgm:cxn modelId="{AFF2069A-4321-43A8-A931-A7CFD38ACBAC}" type="presParOf" srcId="{39C73F80-AE7F-46FE-824B-26409C06F422}" destId="{1AFD0D12-CBFE-435E-AAF5-22C665057590}" srcOrd="0" destOrd="0" presId="urn:microsoft.com/office/officeart/2005/8/layout/radial1"/>
    <dgm:cxn modelId="{6CC656E2-BA0C-4705-8D3F-7BA4ED154216}" type="presParOf" srcId="{1283B150-AE5A-4252-9BBD-D2909EECEFEA}" destId="{BCD34E5B-162F-4344-B63B-2327E4CDA1A7}" srcOrd="16" destOrd="0" presId="urn:microsoft.com/office/officeart/2005/8/layout/radial1"/>
    <dgm:cxn modelId="{773692A8-7320-4694-8895-D597D11A73BF}" type="presParOf" srcId="{1283B150-AE5A-4252-9BBD-D2909EECEFEA}" destId="{392B7E75-D2B5-48E5-96A6-E5365EC04F8F}" srcOrd="17" destOrd="0" presId="urn:microsoft.com/office/officeart/2005/8/layout/radial1"/>
    <dgm:cxn modelId="{7A8BE060-D701-4FD3-A6CF-69E3BD275014}" type="presParOf" srcId="{392B7E75-D2B5-48E5-96A6-E5365EC04F8F}" destId="{154D659E-FE91-4E8F-B7A0-2E4348277856}" srcOrd="0" destOrd="0" presId="urn:microsoft.com/office/officeart/2005/8/layout/radial1"/>
    <dgm:cxn modelId="{92ECA9C6-2480-4A94-9B2E-62AFCE2FA936}" type="presParOf" srcId="{1283B150-AE5A-4252-9BBD-D2909EECEFEA}" destId="{8E076E24-0E97-4B87-BDB6-347AF1BCAE46}" srcOrd="18" destOrd="0" presId="urn:microsoft.com/office/officeart/2005/8/layout/radial1"/>
    <dgm:cxn modelId="{526786AD-2793-4E10-A42D-C638EB93492F}" type="presParOf" srcId="{1283B150-AE5A-4252-9BBD-D2909EECEFEA}" destId="{7FB383C5-F10F-457B-8D9B-2612FD4414C8}" srcOrd="19" destOrd="0" presId="urn:microsoft.com/office/officeart/2005/8/layout/radial1"/>
    <dgm:cxn modelId="{ABEB9C35-991A-4821-A152-4A4194781625}" type="presParOf" srcId="{7FB383C5-F10F-457B-8D9B-2612FD4414C8}" destId="{B642C2D7-4D5A-4CB3-ACAE-72C50E7587E0}" srcOrd="0" destOrd="0" presId="urn:microsoft.com/office/officeart/2005/8/layout/radial1"/>
    <dgm:cxn modelId="{29B69125-F74A-4155-B939-9287D232377D}" type="presParOf" srcId="{1283B150-AE5A-4252-9BBD-D2909EECEFEA}" destId="{65B81FDE-A8B2-4E61-B1AC-924F86C0C4F5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25297-EDC4-4742-AA4F-962BAB115F68}">
      <dsp:nvSpPr>
        <dsp:cNvPr id="0" name=""/>
        <dsp:cNvSpPr/>
      </dsp:nvSpPr>
      <dsp:spPr>
        <a:xfrm>
          <a:off x="3197155" y="0"/>
          <a:ext cx="4795732" cy="17916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400" b="1" kern="1200" dirty="0">
              <a:latin typeface="Arial" pitchFamily="34" charset="0"/>
            </a:rPr>
            <a:t>С 1 сентября 2011 года все первоклассники  обучаются в соответствии  с ФГОС НОО</a:t>
          </a:r>
          <a:endParaRPr lang="ru-RU" sz="1400" kern="1200" dirty="0"/>
        </a:p>
      </dsp:txBody>
      <dsp:txXfrm>
        <a:off x="3197155" y="223955"/>
        <a:ext cx="4123866" cy="1343732"/>
      </dsp:txXfrm>
    </dsp:sp>
    <dsp:sp modelId="{10A5A380-31A9-4D6B-9373-CFB41B2CDCBB}">
      <dsp:nvSpPr>
        <dsp:cNvPr id="0" name=""/>
        <dsp:cNvSpPr/>
      </dsp:nvSpPr>
      <dsp:spPr>
        <a:xfrm>
          <a:off x="0" y="0"/>
          <a:ext cx="3197155" cy="1791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900" b="1" kern="1200" dirty="0">
              <a:effectLst/>
            </a:rPr>
          </a:br>
          <a:br>
            <a:rPr lang="ru-RU" sz="1600" b="1" kern="1200" dirty="0">
              <a:effectLst/>
            </a:rPr>
          </a:br>
          <a:r>
            <a:rPr lang="ru-RU" sz="1400" b="1" kern="1200" dirty="0">
              <a:effectLst/>
            </a:rPr>
            <a:t>П Р И К А З </a:t>
          </a:r>
          <a:r>
            <a:rPr lang="ru-RU" sz="1400" kern="1200" dirty="0">
              <a:effectLst/>
            </a:rPr>
            <a:t>                                                     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6 </a:t>
          </a:r>
          <a:r>
            <a:rPr lang="ru-RU" sz="1400" b="1" u="sng" kern="1200" dirty="0">
              <a:effectLst/>
            </a:rPr>
            <a:t>октября     </a:t>
          </a:r>
          <a:r>
            <a:rPr lang="en-US" sz="1400" b="1" kern="1200" dirty="0">
              <a:effectLst/>
            </a:rPr>
            <a:t>200</a:t>
          </a:r>
          <a:r>
            <a:rPr lang="ru-RU" sz="1400" b="1" kern="1200" dirty="0">
              <a:effectLst/>
            </a:rPr>
            <a:t>9</a:t>
          </a:r>
          <a:r>
            <a:rPr lang="en-US" sz="1400" b="1" kern="1200" dirty="0">
              <a:effectLst/>
            </a:rPr>
            <a:t>г</a:t>
          </a:r>
          <a:r>
            <a:rPr lang="ru-RU" sz="1400" b="1" kern="1200" dirty="0">
              <a:effectLst/>
            </a:rPr>
            <a:t> №</a:t>
          </a:r>
          <a:r>
            <a:rPr lang="ru-RU" sz="1400" b="1" kern="1200" dirty="0">
              <a:solidFill>
                <a:srgbClr val="FFC000"/>
              </a:solidFill>
              <a:effectLst/>
            </a:rPr>
            <a:t>__</a:t>
          </a:r>
          <a:r>
            <a:rPr lang="ru-RU" sz="1400" b="1" u="sng" kern="1200" dirty="0">
              <a:solidFill>
                <a:srgbClr val="FFC000"/>
              </a:solidFill>
              <a:effectLst/>
            </a:rPr>
            <a:t>373__</a:t>
          </a:r>
          <a:br>
            <a:rPr lang="ru-RU" sz="1400" b="1" kern="1200" dirty="0">
              <a:effectLst/>
            </a:rPr>
          </a:br>
          <a:r>
            <a:rPr lang="ru-RU" sz="1400" b="1" kern="1200" dirty="0">
              <a:effectLst/>
            </a:rPr>
            <a:t>Об утверждении и введении в действие федерального  государственного образовательного стандарта начального общего образования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600" b="1" kern="1200" dirty="0">
              <a:effectLst/>
            </a:rPr>
          </a:br>
          <a:endParaRPr lang="ru-RU" sz="1600" kern="1200" dirty="0"/>
        </a:p>
      </dsp:txBody>
      <dsp:txXfrm>
        <a:off x="87461" y="87461"/>
        <a:ext cx="3022233" cy="1616720"/>
      </dsp:txXfrm>
    </dsp:sp>
    <dsp:sp modelId="{934396BF-61ED-4348-AFE8-FF5F5929C6C9}">
      <dsp:nvSpPr>
        <dsp:cNvPr id="0" name=""/>
        <dsp:cNvSpPr/>
      </dsp:nvSpPr>
      <dsp:spPr>
        <a:xfrm>
          <a:off x="3197155" y="1944218"/>
          <a:ext cx="4795732" cy="17916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1500" b="1" kern="1200" dirty="0">
              <a:latin typeface="Arial" panose="020B0604020202020204" pitchFamily="34" charset="0"/>
              <a:cs typeface="Arial" panose="020B0604020202020204" pitchFamily="34" charset="0"/>
            </a:rPr>
            <a:t>С первого сентября 2012 года  </a:t>
          </a:r>
          <a:r>
            <a:rPr kumimoji="0" lang="ru-RU" sz="15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возможен переход </a:t>
          </a:r>
          <a:r>
            <a:rPr kumimoji="0" lang="ru-RU" sz="1500" b="1" kern="1200" dirty="0">
              <a:latin typeface="Arial" panose="020B0604020202020204" pitchFamily="34" charset="0"/>
              <a:cs typeface="Arial" panose="020B0604020202020204" pitchFamily="34" charset="0"/>
            </a:rPr>
            <a:t>на ФГОС </a:t>
          </a:r>
          <a:r>
            <a:rPr kumimoji="0" lang="ru-RU" sz="15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основного</a:t>
          </a:r>
          <a:r>
            <a:rPr kumimoji="0" lang="ru-RU" sz="1500" b="1" kern="1200" dirty="0">
              <a:latin typeface="Arial" panose="020B0604020202020204" pitchFamily="34" charset="0"/>
              <a:cs typeface="Arial" panose="020B0604020202020204" pitchFamily="34" charset="0"/>
            </a:rPr>
            <a:t> общего образования«по мере готовности» образовательных учреждений </a:t>
          </a:r>
        </a:p>
      </dsp:txBody>
      <dsp:txXfrm>
        <a:off x="3197155" y="2168173"/>
        <a:ext cx="4123866" cy="1343732"/>
      </dsp:txXfrm>
    </dsp:sp>
    <dsp:sp modelId="{A9EE5EFD-A064-4052-A56A-A1118DE2AF4C}">
      <dsp:nvSpPr>
        <dsp:cNvPr id="0" name=""/>
        <dsp:cNvSpPr/>
      </dsp:nvSpPr>
      <dsp:spPr>
        <a:xfrm>
          <a:off x="0" y="1970806"/>
          <a:ext cx="3197155" cy="1791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П Р И К А З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/>
            </a:rPr>
            <a:t> </a:t>
          </a:r>
          <a:r>
            <a:rPr lang="ru-RU" sz="1400" b="1" kern="1200" dirty="0">
              <a:effectLst/>
            </a:rPr>
            <a:t>17 декабря  </a:t>
          </a:r>
          <a:r>
            <a:rPr lang="en-US" sz="1400" b="1" kern="1200" dirty="0">
              <a:effectLst/>
            </a:rPr>
            <a:t>20</a:t>
          </a:r>
          <a:r>
            <a:rPr lang="ru-RU" sz="1400" b="1" kern="1200" dirty="0">
              <a:effectLst/>
            </a:rPr>
            <a:t>10 </a:t>
          </a:r>
          <a:r>
            <a:rPr lang="en-US" sz="1400" b="1" kern="1200" dirty="0">
              <a:effectLst/>
            </a:rPr>
            <a:t>г</a:t>
          </a:r>
          <a:r>
            <a:rPr lang="ru-RU" sz="1400" b="1" kern="1200" dirty="0">
              <a:effectLst/>
            </a:rPr>
            <a:t> </a:t>
          </a:r>
          <a:r>
            <a:rPr lang="ru-RU" sz="1400" b="1" kern="1200" dirty="0">
              <a:solidFill>
                <a:srgbClr val="FF0000"/>
              </a:solidFill>
              <a:effectLst/>
            </a:rPr>
            <a:t>№ </a:t>
          </a:r>
          <a:r>
            <a:rPr lang="ru-RU" sz="1400" b="1" u="sng" kern="1200" dirty="0">
              <a:solidFill>
                <a:srgbClr val="FF0000"/>
              </a:solidFill>
              <a:effectLst/>
            </a:rPr>
            <a:t>1897</a:t>
          </a:r>
          <a:r>
            <a:rPr lang="ru-RU" sz="1400" b="1" u="sng" kern="1200" dirty="0">
              <a:effectLst/>
            </a:rPr>
            <a:t>__</a:t>
          </a:r>
          <a:br>
            <a:rPr lang="ru-RU" sz="1400" b="1" u="sng" kern="1200" dirty="0">
              <a:effectLst/>
            </a:rPr>
          </a:br>
          <a:r>
            <a:rPr lang="ru-RU" sz="1400" b="1" kern="1200" dirty="0">
              <a:effectLst/>
            </a:rPr>
            <a:t>Об утверждении федерального </a:t>
          </a:r>
          <a:br>
            <a:rPr lang="ru-RU" sz="1400" b="1" kern="1200" dirty="0">
              <a:effectLst/>
            </a:rPr>
          </a:br>
          <a:r>
            <a:rPr lang="ru-RU" sz="1400" b="1" kern="1200" dirty="0">
              <a:effectLst/>
            </a:rPr>
            <a:t>государственного образовательного стандарта основного  общего образования</a:t>
          </a:r>
          <a:br>
            <a:rPr lang="ru-RU" sz="1400" kern="1200" dirty="0">
              <a:effectLst/>
            </a:rPr>
          </a:br>
          <a:br>
            <a:rPr lang="ru-RU" sz="1000" b="1" kern="1200" dirty="0">
              <a:effectLst/>
            </a:rPr>
          </a:br>
          <a:r>
            <a:rPr lang="ru-RU" sz="1000" kern="1200" dirty="0">
              <a:effectLst/>
            </a:rPr>
            <a:t>	</a:t>
          </a:r>
          <a:endParaRPr lang="ru-RU" sz="1000" kern="1200" dirty="0"/>
        </a:p>
      </dsp:txBody>
      <dsp:txXfrm>
        <a:off x="87461" y="2058267"/>
        <a:ext cx="3022233" cy="1616720"/>
      </dsp:txXfrm>
    </dsp:sp>
    <dsp:sp modelId="{AA0352E2-633F-4F7E-8DEF-31166C6F4738}">
      <dsp:nvSpPr>
        <dsp:cNvPr id="0" name=""/>
        <dsp:cNvSpPr/>
      </dsp:nvSpPr>
      <dsp:spPr>
        <a:xfrm>
          <a:off x="3197155" y="3941613"/>
          <a:ext cx="4795732" cy="17916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С первого сентября 2013 </a:t>
          </a:r>
          <a:r>
            <a:rPr lang="ru-RU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года  возможен переход на ФГОС  среднего</a:t>
          </a:r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общего образования </a:t>
          </a:r>
          <a:r>
            <a:rPr kumimoji="0"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«по мере готовности» образовательных учреждений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7155" y="4165568"/>
        <a:ext cx="4123866" cy="1343732"/>
      </dsp:txXfrm>
    </dsp:sp>
    <dsp:sp modelId="{CD4E748D-E79E-4D7C-9E05-825FD62BCE42}">
      <dsp:nvSpPr>
        <dsp:cNvPr id="0" name=""/>
        <dsp:cNvSpPr/>
      </dsp:nvSpPr>
      <dsp:spPr>
        <a:xfrm>
          <a:off x="0" y="3941613"/>
          <a:ext cx="3197155" cy="1791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400" kern="1200" dirty="0">
              <a:effectLst/>
            </a:rPr>
          </a:br>
          <a:r>
            <a:rPr lang="ru-RU" sz="1400" b="1" kern="1200" dirty="0">
              <a:effectLst/>
            </a:rPr>
            <a:t>ПРИКАЗ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12 МАЯ 2012 ГОДА  </a:t>
          </a:r>
          <a:r>
            <a:rPr lang="ru-RU" sz="1400" b="1" kern="1200" dirty="0">
              <a:solidFill>
                <a:srgbClr val="92D050"/>
              </a:solidFill>
              <a:effectLst/>
            </a:rPr>
            <a:t>№413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/>
            </a:rPr>
            <a:t>Об утверждении федерального государственного образовательного стандарта среднего (полного) общего образования</a:t>
          </a:r>
          <a:endParaRPr lang="ru-RU" sz="1400" b="1" kern="1200" dirty="0"/>
        </a:p>
      </dsp:txBody>
      <dsp:txXfrm>
        <a:off x="87461" y="4029074"/>
        <a:ext cx="3022233" cy="1616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D2957-2B8E-484F-AC7D-65AD3F5E8528}">
      <dsp:nvSpPr>
        <dsp:cNvPr id="0" name=""/>
        <dsp:cNvSpPr/>
      </dsp:nvSpPr>
      <dsp:spPr>
        <a:xfrm rot="285323">
          <a:off x="-206435" y="-6"/>
          <a:ext cx="7740352" cy="530122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B56BA8-EEBD-43BB-B7FE-EF63DADD1E5F}">
      <dsp:nvSpPr>
        <dsp:cNvPr id="0" name=""/>
        <dsp:cNvSpPr/>
      </dsp:nvSpPr>
      <dsp:spPr>
        <a:xfrm>
          <a:off x="720080" y="3600400"/>
          <a:ext cx="178028" cy="1780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1D416-D558-4EDD-8991-2197A5D0A16F}">
      <dsp:nvSpPr>
        <dsp:cNvPr id="0" name=""/>
        <dsp:cNvSpPr/>
      </dsp:nvSpPr>
      <dsp:spPr>
        <a:xfrm>
          <a:off x="365906" y="4077068"/>
          <a:ext cx="2010359" cy="1151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3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C0C0C0"/>
                </a:outerShdw>
              </a:effectLst>
            </a:rPr>
            <a:t>Коммуникативные компетенции</a:t>
          </a:r>
          <a:endParaRPr lang="ru-RU" sz="1800" kern="1200" dirty="0"/>
        </a:p>
      </dsp:txBody>
      <dsp:txXfrm>
        <a:off x="365906" y="4077068"/>
        <a:ext cx="2010359" cy="1151377"/>
      </dsp:txXfrm>
    </dsp:sp>
    <dsp:sp modelId="{72927D7B-23A7-4FE1-9B86-C7DFECFD0149}">
      <dsp:nvSpPr>
        <dsp:cNvPr id="0" name=""/>
        <dsp:cNvSpPr/>
      </dsp:nvSpPr>
      <dsp:spPr>
        <a:xfrm>
          <a:off x="1656184" y="2808313"/>
          <a:ext cx="278652" cy="2786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099BC2-3182-4254-81FB-EA16E66EDABA}">
      <dsp:nvSpPr>
        <dsp:cNvPr id="0" name=""/>
        <dsp:cNvSpPr/>
      </dsp:nvSpPr>
      <dsp:spPr>
        <a:xfrm>
          <a:off x="1800203" y="3140971"/>
          <a:ext cx="1897024" cy="20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65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C0C0C0"/>
                </a:outerShdw>
              </a:effectLst>
            </a:rPr>
            <a:t>Умение работать с большими объемами информации</a:t>
          </a:r>
        </a:p>
      </dsp:txBody>
      <dsp:txXfrm>
        <a:off x="1800203" y="3140971"/>
        <a:ext cx="1897024" cy="2027004"/>
      </dsp:txXfrm>
    </dsp:sp>
    <dsp:sp modelId="{0A8C4C9E-0F75-40C7-84B8-FE4489661FFF}">
      <dsp:nvSpPr>
        <dsp:cNvPr id="0" name=""/>
        <dsp:cNvSpPr/>
      </dsp:nvSpPr>
      <dsp:spPr>
        <a:xfrm>
          <a:off x="2952327" y="2016226"/>
          <a:ext cx="371536" cy="3715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A8478-D15C-4C69-9456-A474AD137C57}">
      <dsp:nvSpPr>
        <dsp:cNvPr id="0" name=""/>
        <dsp:cNvSpPr/>
      </dsp:nvSpPr>
      <dsp:spPr>
        <a:xfrm>
          <a:off x="3168354" y="2420891"/>
          <a:ext cx="2718637" cy="2718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7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ambria" pitchFamily="16" charset="0"/>
            </a:rPr>
            <a:t>Способность к самообразованию</a:t>
          </a:r>
          <a:r>
            <a:rPr lang="ru-RU" sz="1800" b="0" kern="1200" dirty="0">
              <a:latin typeface="Cambria" pitchFamily="16" charset="0"/>
            </a:rPr>
            <a:t> </a:t>
          </a:r>
          <a:endParaRPr lang="ru-RU" sz="1800" kern="1200" dirty="0"/>
        </a:p>
      </dsp:txBody>
      <dsp:txXfrm>
        <a:off x="3168354" y="2420891"/>
        <a:ext cx="2718637" cy="2718798"/>
      </dsp:txXfrm>
    </dsp:sp>
    <dsp:sp modelId="{0F56A230-A7EC-4F37-A0FA-143A8CDAA7F4}">
      <dsp:nvSpPr>
        <dsp:cNvPr id="0" name=""/>
        <dsp:cNvSpPr/>
      </dsp:nvSpPr>
      <dsp:spPr>
        <a:xfrm>
          <a:off x="4392488" y="1440162"/>
          <a:ext cx="479901" cy="479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6922A-0EE3-45B3-98C3-32910B4BD001}">
      <dsp:nvSpPr>
        <dsp:cNvPr id="0" name=""/>
        <dsp:cNvSpPr/>
      </dsp:nvSpPr>
      <dsp:spPr>
        <a:xfrm>
          <a:off x="4356386" y="1916840"/>
          <a:ext cx="2052323" cy="3241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9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effectLst>
                <a:outerShdw blurRad="38100" dist="38100" dir="2700000" algn="tl">
                  <a:srgbClr val="C0C0C0"/>
                </a:outerShdw>
              </a:effectLst>
            </a:rPr>
            <a:t>Креативность</a:t>
          </a:r>
          <a:endParaRPr lang="ru-RU" sz="1800" b="1" kern="1200" dirty="0">
            <a:effectLst>
              <a:outerShdw blurRad="38100" dist="38100" dir="2700000" algn="tl">
                <a:srgbClr val="C0C0C0"/>
              </a:outerShdw>
            </a:effectLst>
          </a:endParaRPr>
        </a:p>
      </dsp:txBody>
      <dsp:txXfrm>
        <a:off x="4356386" y="1916840"/>
        <a:ext cx="2052323" cy="3241272"/>
      </dsp:txXfrm>
    </dsp:sp>
    <dsp:sp modelId="{8BF2E22E-0165-4988-9C5F-2903292E73C2}">
      <dsp:nvSpPr>
        <dsp:cNvPr id="0" name=""/>
        <dsp:cNvSpPr/>
      </dsp:nvSpPr>
      <dsp:spPr>
        <a:xfrm>
          <a:off x="5832647" y="1080120"/>
          <a:ext cx="611487" cy="611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B8582-8EA8-45FF-9D8F-63702EBB130C}">
      <dsp:nvSpPr>
        <dsp:cNvPr id="0" name=""/>
        <dsp:cNvSpPr/>
      </dsp:nvSpPr>
      <dsp:spPr>
        <a:xfrm>
          <a:off x="6192281" y="1508902"/>
          <a:ext cx="1548070" cy="356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01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Смена социальных ролей</a:t>
          </a:r>
        </a:p>
      </dsp:txBody>
      <dsp:txXfrm>
        <a:off x="6192281" y="1508902"/>
        <a:ext cx="1548070" cy="3560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1AA12-828A-407B-B7B8-FB4A2069A694}">
      <dsp:nvSpPr>
        <dsp:cNvPr id="0" name=""/>
        <dsp:cNvSpPr/>
      </dsp:nvSpPr>
      <dsp:spPr>
        <a:xfrm rot="21300000">
          <a:off x="3314" y="262571"/>
          <a:ext cx="1073490" cy="12293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A76F7-450C-40CF-BAB9-A69F203E44CF}">
      <dsp:nvSpPr>
        <dsp:cNvPr id="0" name=""/>
        <dsp:cNvSpPr/>
      </dsp:nvSpPr>
      <dsp:spPr>
        <a:xfrm>
          <a:off x="129614" y="36004"/>
          <a:ext cx="324036" cy="28803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AE2D0-88D1-47B5-AD9F-133BAF55FF49}">
      <dsp:nvSpPr>
        <dsp:cNvPr id="0" name=""/>
        <dsp:cNvSpPr/>
      </dsp:nvSpPr>
      <dsp:spPr>
        <a:xfrm>
          <a:off x="572463" y="0"/>
          <a:ext cx="345638" cy="30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 dirty="0"/>
        </a:p>
      </dsp:txBody>
      <dsp:txXfrm>
        <a:off x="572463" y="0"/>
        <a:ext cx="345638" cy="302433"/>
      </dsp:txXfrm>
    </dsp:sp>
    <dsp:sp modelId="{2264CEDA-67B0-45BC-8857-6C038CDCD52E}">
      <dsp:nvSpPr>
        <dsp:cNvPr id="0" name=""/>
        <dsp:cNvSpPr/>
      </dsp:nvSpPr>
      <dsp:spPr>
        <a:xfrm>
          <a:off x="626469" y="396044"/>
          <a:ext cx="324036" cy="28803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EA461-6C12-40B4-8613-942BF0E9EDDC}">
      <dsp:nvSpPr>
        <dsp:cNvPr id="0" name=""/>
        <dsp:cNvSpPr/>
      </dsp:nvSpPr>
      <dsp:spPr>
        <a:xfrm>
          <a:off x="162018" y="417646"/>
          <a:ext cx="345638" cy="30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162018" y="417646"/>
        <a:ext cx="345638" cy="302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88CE7-8894-4508-8005-09E5E5B3DFE2}">
      <dsp:nvSpPr>
        <dsp:cNvPr id="0" name=""/>
        <dsp:cNvSpPr/>
      </dsp:nvSpPr>
      <dsp:spPr>
        <a:xfrm>
          <a:off x="115212" y="0"/>
          <a:ext cx="4954150" cy="3096344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8E741-1FA2-428B-B834-55FB1C28299A}">
      <dsp:nvSpPr>
        <dsp:cNvPr id="0" name=""/>
        <dsp:cNvSpPr/>
      </dsp:nvSpPr>
      <dsp:spPr>
        <a:xfrm>
          <a:off x="744389" y="2137096"/>
          <a:ext cx="128807" cy="128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1CEF9-51A5-42FE-B355-3537712ECCEF}">
      <dsp:nvSpPr>
        <dsp:cNvPr id="0" name=""/>
        <dsp:cNvSpPr/>
      </dsp:nvSpPr>
      <dsp:spPr>
        <a:xfrm>
          <a:off x="808793" y="2201500"/>
          <a:ext cx="1154317" cy="89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5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Фгос</a:t>
          </a:r>
          <a:r>
            <a:rPr lang="ru-RU" sz="2400" b="1" kern="1200" dirty="0"/>
            <a:t> </a:t>
          </a:r>
          <a:r>
            <a:rPr lang="ru-RU" sz="2400" b="1" kern="1200" dirty="0" err="1"/>
            <a:t>ноо</a:t>
          </a:r>
          <a:endParaRPr lang="ru-RU" sz="2400" b="1" kern="1200" dirty="0"/>
        </a:p>
      </dsp:txBody>
      <dsp:txXfrm>
        <a:off x="808793" y="2201500"/>
        <a:ext cx="1154317" cy="894843"/>
      </dsp:txXfrm>
    </dsp:sp>
    <dsp:sp modelId="{500F9643-C9C2-4347-8C3F-F97FAEAD7D30}">
      <dsp:nvSpPr>
        <dsp:cNvPr id="0" name=""/>
        <dsp:cNvSpPr/>
      </dsp:nvSpPr>
      <dsp:spPr>
        <a:xfrm>
          <a:off x="1881367" y="1295510"/>
          <a:ext cx="232845" cy="232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DF3CE-A925-468B-BE99-875B61CD2233}">
      <dsp:nvSpPr>
        <dsp:cNvPr id="0" name=""/>
        <dsp:cNvSpPr/>
      </dsp:nvSpPr>
      <dsp:spPr>
        <a:xfrm>
          <a:off x="1997789" y="1411932"/>
          <a:ext cx="1188996" cy="168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Фгос</a:t>
          </a:r>
          <a:r>
            <a:rPr lang="ru-RU" sz="2400" b="1" kern="1200" dirty="0"/>
            <a:t> </a:t>
          </a:r>
          <a:r>
            <a:rPr lang="ru-RU" sz="2400" b="1" kern="1200" dirty="0" err="1"/>
            <a:t>ооо</a:t>
          </a:r>
          <a:endParaRPr lang="ru-RU" sz="2400" b="1" kern="1200" dirty="0"/>
        </a:p>
      </dsp:txBody>
      <dsp:txXfrm>
        <a:off x="1997789" y="1411932"/>
        <a:ext cx="1188996" cy="1684411"/>
      </dsp:txXfrm>
    </dsp:sp>
    <dsp:sp modelId="{AE4E07B4-B4A2-4F4A-8D8D-E47B10D27D29}">
      <dsp:nvSpPr>
        <dsp:cNvPr id="0" name=""/>
        <dsp:cNvSpPr/>
      </dsp:nvSpPr>
      <dsp:spPr>
        <a:xfrm>
          <a:off x="3248712" y="783375"/>
          <a:ext cx="322019" cy="322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95437-94D4-4972-A8C8-F9A23EDB80CD}">
      <dsp:nvSpPr>
        <dsp:cNvPr id="0" name=""/>
        <dsp:cNvSpPr/>
      </dsp:nvSpPr>
      <dsp:spPr>
        <a:xfrm>
          <a:off x="3409722" y="944384"/>
          <a:ext cx="1188996" cy="2151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3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Фгос</a:t>
          </a:r>
          <a:r>
            <a:rPr lang="ru-RU" sz="2400" b="1" kern="1200" dirty="0"/>
            <a:t> </a:t>
          </a:r>
          <a:r>
            <a:rPr lang="ru-RU" sz="2400" b="1" kern="1200" dirty="0" err="1"/>
            <a:t>соо</a:t>
          </a:r>
          <a:r>
            <a:rPr lang="ru-RU" sz="2400" b="1" kern="1200" dirty="0"/>
            <a:t> </a:t>
          </a:r>
        </a:p>
      </dsp:txBody>
      <dsp:txXfrm>
        <a:off x="3409722" y="944384"/>
        <a:ext cx="1188996" cy="21519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3AAD7-4A3F-4F05-8FFA-B0E33FE6C736}">
      <dsp:nvSpPr>
        <dsp:cNvPr id="0" name=""/>
        <dsp:cNvSpPr/>
      </dsp:nvSpPr>
      <dsp:spPr>
        <a:xfrm>
          <a:off x="4458934" y="1883974"/>
          <a:ext cx="885013" cy="88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Формы</a:t>
          </a:r>
          <a:r>
            <a:rPr kumimoji="0" lang="ru-RU" altLang="ru-RU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деятельности</a:t>
          </a:r>
        </a:p>
      </dsp:txBody>
      <dsp:txXfrm>
        <a:off x="4588541" y="2013581"/>
        <a:ext cx="625799" cy="625799"/>
      </dsp:txXfrm>
    </dsp:sp>
    <dsp:sp modelId="{97166B89-EAA5-4259-BCF0-28CBF533C8C7}">
      <dsp:nvSpPr>
        <dsp:cNvPr id="0" name=""/>
        <dsp:cNvSpPr/>
      </dsp:nvSpPr>
      <dsp:spPr>
        <a:xfrm rot="16200000">
          <a:off x="4412080" y="1386569"/>
          <a:ext cx="978720" cy="16089"/>
        </a:xfrm>
        <a:custGeom>
          <a:avLst/>
          <a:gdLst/>
          <a:ahLst/>
          <a:cxnLst/>
          <a:rect l="0" t="0" r="0" b="0"/>
          <a:pathLst>
            <a:path>
              <a:moveTo>
                <a:pt x="0" y="8044"/>
              </a:moveTo>
              <a:lnTo>
                <a:pt x="978720" y="8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876973" y="1370146"/>
        <a:ext cx="48936" cy="48936"/>
      </dsp:txXfrm>
    </dsp:sp>
    <dsp:sp modelId="{270B3502-C886-4AF1-9333-52D4B3F1610F}">
      <dsp:nvSpPr>
        <dsp:cNvPr id="0" name=""/>
        <dsp:cNvSpPr/>
      </dsp:nvSpPr>
      <dsp:spPr>
        <a:xfrm>
          <a:off x="4458934" y="20241"/>
          <a:ext cx="885013" cy="88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/>
        </a:p>
      </dsp:txBody>
      <dsp:txXfrm>
        <a:off x="4588541" y="149848"/>
        <a:ext cx="625799" cy="625799"/>
      </dsp:txXfrm>
    </dsp:sp>
    <dsp:sp modelId="{CCE5CDB3-2FBF-48E7-A99C-DFE08232D9B6}">
      <dsp:nvSpPr>
        <dsp:cNvPr id="0" name=""/>
        <dsp:cNvSpPr/>
      </dsp:nvSpPr>
      <dsp:spPr>
        <a:xfrm rot="18360000">
          <a:off x="4959818" y="1564540"/>
          <a:ext cx="978720" cy="16089"/>
        </a:xfrm>
        <a:custGeom>
          <a:avLst/>
          <a:gdLst/>
          <a:ahLst/>
          <a:cxnLst/>
          <a:rect l="0" t="0" r="0" b="0"/>
          <a:pathLst>
            <a:path>
              <a:moveTo>
                <a:pt x="0" y="8044"/>
              </a:moveTo>
              <a:lnTo>
                <a:pt x="978720" y="8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424710" y="1548116"/>
        <a:ext cx="48936" cy="48936"/>
      </dsp:txXfrm>
    </dsp:sp>
    <dsp:sp modelId="{4081E278-308A-4979-86AD-24FE80137A39}">
      <dsp:nvSpPr>
        <dsp:cNvPr id="0" name=""/>
        <dsp:cNvSpPr/>
      </dsp:nvSpPr>
      <dsp:spPr>
        <a:xfrm>
          <a:off x="5554409" y="376182"/>
          <a:ext cx="885013" cy="88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учебные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исследования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84016" y="505789"/>
        <a:ext cx="625799" cy="625799"/>
      </dsp:txXfrm>
    </dsp:sp>
    <dsp:sp modelId="{053E7464-4072-46B4-B9E4-2510AA72056C}">
      <dsp:nvSpPr>
        <dsp:cNvPr id="0" name=""/>
        <dsp:cNvSpPr/>
      </dsp:nvSpPr>
      <dsp:spPr>
        <a:xfrm rot="20520000">
          <a:off x="5298338" y="2030473"/>
          <a:ext cx="978720" cy="16089"/>
        </a:xfrm>
        <a:custGeom>
          <a:avLst/>
          <a:gdLst/>
          <a:ahLst/>
          <a:cxnLst/>
          <a:rect l="0" t="0" r="0" b="0"/>
          <a:pathLst>
            <a:path>
              <a:moveTo>
                <a:pt x="0" y="8044"/>
              </a:moveTo>
              <a:lnTo>
                <a:pt x="978720" y="8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763230" y="2014050"/>
        <a:ext cx="48936" cy="48936"/>
      </dsp:txXfrm>
    </dsp:sp>
    <dsp:sp modelId="{DA0B02C1-AC3D-439D-AC6E-959B680B1F1C}">
      <dsp:nvSpPr>
        <dsp:cNvPr id="0" name=""/>
        <dsp:cNvSpPr/>
      </dsp:nvSpPr>
      <dsp:spPr>
        <a:xfrm>
          <a:off x="6231450" y="1308049"/>
          <a:ext cx="885013" cy="88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Социальные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практики</a:t>
          </a:r>
          <a:r>
            <a:rPr kumimoji="1" lang="ru-RU" altLang="ru-RU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2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61057" y="1437656"/>
        <a:ext cx="625799" cy="625799"/>
      </dsp:txXfrm>
    </dsp:sp>
    <dsp:sp modelId="{462CB5B3-FC7B-4A83-951B-062A31EE7694}">
      <dsp:nvSpPr>
        <dsp:cNvPr id="0" name=""/>
        <dsp:cNvSpPr/>
      </dsp:nvSpPr>
      <dsp:spPr>
        <a:xfrm rot="1072710">
          <a:off x="5298967" y="2604394"/>
          <a:ext cx="977908" cy="16089"/>
        </a:xfrm>
        <a:custGeom>
          <a:avLst/>
          <a:gdLst/>
          <a:ahLst/>
          <a:cxnLst/>
          <a:rect l="0" t="0" r="0" b="0"/>
          <a:pathLst>
            <a:path>
              <a:moveTo>
                <a:pt x="0" y="8044"/>
              </a:moveTo>
              <a:lnTo>
                <a:pt x="977908" y="8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763473" y="2587991"/>
        <a:ext cx="48895" cy="48895"/>
      </dsp:txXfrm>
    </dsp:sp>
    <dsp:sp modelId="{0E5139EF-22E1-4D47-93D5-BE0A89875448}">
      <dsp:nvSpPr>
        <dsp:cNvPr id="0" name=""/>
        <dsp:cNvSpPr/>
      </dsp:nvSpPr>
      <dsp:spPr>
        <a:xfrm>
          <a:off x="6215566" y="2482350"/>
          <a:ext cx="1081724" cy="88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ru-RU" altLang="ru-RU" sz="15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3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конференции</a:t>
          </a:r>
          <a:endParaRPr kumimoji="0" lang="ru-RU" altLang="ru-RU" sz="13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73981" y="2611957"/>
        <a:ext cx="764894" cy="625799"/>
      </dsp:txXfrm>
    </dsp:sp>
    <dsp:sp modelId="{61FA9AC0-EE7F-4801-A8DF-CC493D4B7A6A}">
      <dsp:nvSpPr>
        <dsp:cNvPr id="0" name=""/>
        <dsp:cNvSpPr/>
      </dsp:nvSpPr>
      <dsp:spPr>
        <a:xfrm rot="3240000">
          <a:off x="4959818" y="3072332"/>
          <a:ext cx="978720" cy="16089"/>
        </a:xfrm>
        <a:custGeom>
          <a:avLst/>
          <a:gdLst/>
          <a:ahLst/>
          <a:cxnLst/>
          <a:rect l="0" t="0" r="0" b="0"/>
          <a:pathLst>
            <a:path>
              <a:moveTo>
                <a:pt x="0" y="8044"/>
              </a:moveTo>
              <a:lnTo>
                <a:pt x="978720" y="8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424710" y="3055908"/>
        <a:ext cx="48936" cy="48936"/>
      </dsp:txXfrm>
    </dsp:sp>
    <dsp:sp modelId="{35964879-DACD-4086-8CC7-5E731AF6DEBA}">
      <dsp:nvSpPr>
        <dsp:cNvPr id="0" name=""/>
        <dsp:cNvSpPr/>
      </dsp:nvSpPr>
      <dsp:spPr>
        <a:xfrm>
          <a:off x="5554409" y="3391766"/>
          <a:ext cx="885013" cy="88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Поисковые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объединения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84016" y="3521373"/>
        <a:ext cx="625799" cy="625799"/>
      </dsp:txXfrm>
    </dsp:sp>
    <dsp:sp modelId="{8F3AB78F-F0B6-463F-AAE3-FCCDB2512027}">
      <dsp:nvSpPr>
        <dsp:cNvPr id="0" name=""/>
        <dsp:cNvSpPr/>
      </dsp:nvSpPr>
      <dsp:spPr>
        <a:xfrm rot="5400000">
          <a:off x="4412080" y="3250303"/>
          <a:ext cx="978720" cy="16089"/>
        </a:xfrm>
        <a:custGeom>
          <a:avLst/>
          <a:gdLst/>
          <a:ahLst/>
          <a:cxnLst/>
          <a:rect l="0" t="0" r="0" b="0"/>
          <a:pathLst>
            <a:path>
              <a:moveTo>
                <a:pt x="0" y="8044"/>
              </a:moveTo>
              <a:lnTo>
                <a:pt x="978720" y="8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876973" y="3233879"/>
        <a:ext cx="48936" cy="48936"/>
      </dsp:txXfrm>
    </dsp:sp>
    <dsp:sp modelId="{963188BA-933A-4BED-B01C-DF23E870C36C}">
      <dsp:nvSpPr>
        <dsp:cNvPr id="0" name=""/>
        <dsp:cNvSpPr/>
      </dsp:nvSpPr>
      <dsp:spPr>
        <a:xfrm>
          <a:off x="4458934" y="3747707"/>
          <a:ext cx="885013" cy="88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1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Олимпиады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1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соревнования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1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588541" y="3877314"/>
        <a:ext cx="625799" cy="625799"/>
      </dsp:txXfrm>
    </dsp:sp>
    <dsp:sp modelId="{34558BAE-6440-4B20-8F26-FAC6C9C4424A}">
      <dsp:nvSpPr>
        <dsp:cNvPr id="0" name=""/>
        <dsp:cNvSpPr/>
      </dsp:nvSpPr>
      <dsp:spPr>
        <a:xfrm rot="7560000">
          <a:off x="3864343" y="3072332"/>
          <a:ext cx="978720" cy="16089"/>
        </a:xfrm>
        <a:custGeom>
          <a:avLst/>
          <a:gdLst/>
          <a:ahLst/>
          <a:cxnLst/>
          <a:rect l="0" t="0" r="0" b="0"/>
          <a:pathLst>
            <a:path>
              <a:moveTo>
                <a:pt x="0" y="8044"/>
              </a:moveTo>
              <a:lnTo>
                <a:pt x="978720" y="8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329235" y="3055908"/>
        <a:ext cx="48936" cy="48936"/>
      </dsp:txXfrm>
    </dsp:sp>
    <dsp:sp modelId="{B42F65C6-451E-4168-95B8-7F37B4EA1A7B}">
      <dsp:nvSpPr>
        <dsp:cNvPr id="0" name=""/>
        <dsp:cNvSpPr/>
      </dsp:nvSpPr>
      <dsp:spPr>
        <a:xfrm>
          <a:off x="3363459" y="3391766"/>
          <a:ext cx="885013" cy="88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диспуты</a:t>
          </a:r>
        </a:p>
      </dsp:txBody>
      <dsp:txXfrm>
        <a:off x="3493066" y="3521373"/>
        <a:ext cx="625799" cy="625799"/>
      </dsp:txXfrm>
    </dsp:sp>
    <dsp:sp modelId="{39C73F80-AE7F-46FE-824B-26409C06F422}">
      <dsp:nvSpPr>
        <dsp:cNvPr id="0" name=""/>
        <dsp:cNvSpPr/>
      </dsp:nvSpPr>
      <dsp:spPr>
        <a:xfrm rot="9720000">
          <a:off x="3525822" y="2606399"/>
          <a:ext cx="978720" cy="16089"/>
        </a:xfrm>
        <a:custGeom>
          <a:avLst/>
          <a:gdLst/>
          <a:ahLst/>
          <a:cxnLst/>
          <a:rect l="0" t="0" r="0" b="0"/>
          <a:pathLst>
            <a:path>
              <a:moveTo>
                <a:pt x="0" y="8044"/>
              </a:moveTo>
              <a:lnTo>
                <a:pt x="978720" y="8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990715" y="2589975"/>
        <a:ext cx="48936" cy="48936"/>
      </dsp:txXfrm>
    </dsp:sp>
    <dsp:sp modelId="{BCD34E5B-162F-4344-B63B-2327E4CDA1A7}">
      <dsp:nvSpPr>
        <dsp:cNvPr id="0" name=""/>
        <dsp:cNvSpPr/>
      </dsp:nvSpPr>
      <dsp:spPr>
        <a:xfrm>
          <a:off x="2686418" y="2459899"/>
          <a:ext cx="885013" cy="88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круглые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столы</a:t>
          </a:r>
        </a:p>
      </dsp:txBody>
      <dsp:txXfrm>
        <a:off x="2816025" y="2589506"/>
        <a:ext cx="625799" cy="625799"/>
      </dsp:txXfrm>
    </dsp:sp>
    <dsp:sp modelId="{392B7E75-D2B5-48E5-96A6-E5365EC04F8F}">
      <dsp:nvSpPr>
        <dsp:cNvPr id="0" name=""/>
        <dsp:cNvSpPr/>
      </dsp:nvSpPr>
      <dsp:spPr>
        <a:xfrm rot="11880000">
          <a:off x="3525822" y="2030473"/>
          <a:ext cx="978720" cy="16089"/>
        </a:xfrm>
        <a:custGeom>
          <a:avLst/>
          <a:gdLst/>
          <a:ahLst/>
          <a:cxnLst/>
          <a:rect l="0" t="0" r="0" b="0"/>
          <a:pathLst>
            <a:path>
              <a:moveTo>
                <a:pt x="0" y="8044"/>
              </a:moveTo>
              <a:lnTo>
                <a:pt x="978720" y="8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990715" y="2014050"/>
        <a:ext cx="48936" cy="48936"/>
      </dsp:txXfrm>
    </dsp:sp>
    <dsp:sp modelId="{8E076E24-0E97-4B87-BDB6-347AF1BCAE46}">
      <dsp:nvSpPr>
        <dsp:cNvPr id="0" name=""/>
        <dsp:cNvSpPr/>
      </dsp:nvSpPr>
      <dsp:spPr>
        <a:xfrm>
          <a:off x="2686418" y="1308049"/>
          <a:ext cx="885013" cy="88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секции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16025" y="1437656"/>
        <a:ext cx="625799" cy="625799"/>
      </dsp:txXfrm>
    </dsp:sp>
    <dsp:sp modelId="{7FB383C5-F10F-457B-8D9B-2612FD4414C8}">
      <dsp:nvSpPr>
        <dsp:cNvPr id="0" name=""/>
        <dsp:cNvSpPr/>
      </dsp:nvSpPr>
      <dsp:spPr>
        <a:xfrm rot="14040000">
          <a:off x="3864343" y="1564540"/>
          <a:ext cx="978720" cy="16089"/>
        </a:xfrm>
        <a:custGeom>
          <a:avLst/>
          <a:gdLst/>
          <a:ahLst/>
          <a:cxnLst/>
          <a:rect l="0" t="0" r="0" b="0"/>
          <a:pathLst>
            <a:path>
              <a:moveTo>
                <a:pt x="0" y="8044"/>
              </a:moveTo>
              <a:lnTo>
                <a:pt x="978720" y="8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329235" y="1548116"/>
        <a:ext cx="48936" cy="48936"/>
      </dsp:txXfrm>
    </dsp:sp>
    <dsp:sp modelId="{65B81FDE-A8B2-4E61-B1AC-924F86C0C4F5}">
      <dsp:nvSpPr>
        <dsp:cNvPr id="0" name=""/>
        <dsp:cNvSpPr/>
      </dsp:nvSpPr>
      <dsp:spPr>
        <a:xfrm>
          <a:off x="3363459" y="376182"/>
          <a:ext cx="885013" cy="8850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13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кружки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8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493066" y="505789"/>
        <a:ext cx="625799" cy="625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0.65656</cdr:x>
      <cdr:y>0.17364</cdr:y>
    </cdr:from>
    <cdr:to>
      <cdr:x>0.99552</cdr:x>
      <cdr:y>0.80979</cdr:y>
    </cdr:to>
    <cdr:sp macro="" textlink="">
      <cdr:nvSpPr>
        <cdr:cNvPr id="4" name="AutoShape 3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44888" y="884481"/>
          <a:ext cx="2088232" cy="324036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  <a:effectLst xmlns:a="http://schemas.openxmlformats.org/drawingml/2006/main">
          <a:outerShdw blurRad="152400" dist="317500" dir="5400000" sx="90000" sy="-19000" rotWithShape="0">
            <a:prstClr val="black">
              <a:alpha val="15000"/>
            </a:prstClr>
          </a:outerShdw>
        </a:effec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buFont typeface="Wingdings" pitchFamily="2" charset="2"/>
            <a:buNone/>
          </a:pP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buFont typeface="Wingdings" pitchFamily="2" charset="2"/>
            <a:buNone/>
          </a:pPr>
          <a:r>
            <a:rPr lang="ru-RU" sz="1400" b="1" dirty="0">
              <a:latin typeface="Century Gothic" panose="020B0502020202020204" pitchFamily="34" charset="0"/>
              <a:cs typeface="Times New Roman" panose="02020603050405020304" pitchFamily="18" charset="0"/>
            </a:rPr>
            <a:t>обязательная </a:t>
          </a:r>
        </a:p>
        <a:p xmlns:a="http://schemas.openxmlformats.org/drawingml/2006/main">
          <a:pPr>
            <a:buFont typeface="Wingdings" pitchFamily="2" charset="2"/>
            <a:buNone/>
          </a:pPr>
          <a:r>
            <a:rPr lang="ru-RU" sz="1400" b="1" dirty="0">
              <a:latin typeface="Century Gothic" panose="020B0502020202020204" pitchFamily="34" charset="0"/>
              <a:cs typeface="Times New Roman" panose="02020603050405020304" pitchFamily="18" charset="0"/>
            </a:rPr>
            <a:t>часть ОП</a:t>
          </a:r>
        </a:p>
        <a:p xmlns:a="http://schemas.openxmlformats.org/drawingml/2006/main">
          <a:pPr>
            <a:buFont typeface="Wingdings" pitchFamily="2" charset="2"/>
            <a:buNone/>
          </a:pP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>
            <a:buFont typeface="Wingdings" pitchFamily="2" charset="2"/>
            <a:buNone/>
          </a:pP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buFont typeface="Wingdings" pitchFamily="2" charset="2"/>
            <a:buNone/>
          </a:pP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>
            <a:buFont typeface="Wingdings" pitchFamily="2" charset="2"/>
            <a:buNone/>
          </a:pP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>
            <a:buFont typeface="Wingdings" pitchFamily="2" charset="2"/>
            <a:buNone/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>
              <a:latin typeface="Century Gothic" panose="020B0502020202020204" pitchFamily="34" charset="0"/>
              <a:cs typeface="DokChampa" panose="020B0604020202020204" pitchFamily="34" charset="-34"/>
            </a:rPr>
            <a:t>часть, формируемая </a:t>
          </a:r>
        </a:p>
        <a:p xmlns:a="http://schemas.openxmlformats.org/drawingml/2006/main">
          <a:pPr algn="ctr">
            <a:buFont typeface="Wingdings" pitchFamily="2" charset="2"/>
            <a:buNone/>
          </a:pPr>
          <a:r>
            <a:rPr lang="ru-RU" sz="1400" b="1" dirty="0">
              <a:latin typeface="Century Gothic" panose="020B0502020202020204" pitchFamily="34" charset="0"/>
              <a:cs typeface="DokChampa" panose="020B0604020202020204" pitchFamily="34" charset="-34"/>
            </a:rPr>
            <a:t>участниками </a:t>
          </a:r>
        </a:p>
        <a:p xmlns:a="http://schemas.openxmlformats.org/drawingml/2006/main">
          <a:pPr algn="ctr">
            <a:buFont typeface="Wingdings" pitchFamily="2" charset="2"/>
            <a:buNone/>
          </a:pPr>
          <a:r>
            <a:rPr lang="ru-RU" sz="1400" b="1" dirty="0">
              <a:latin typeface="Century Gothic" panose="020B0502020202020204" pitchFamily="34" charset="0"/>
              <a:cs typeface="DokChampa" panose="020B0604020202020204" pitchFamily="34" charset="-34"/>
            </a:rPr>
            <a:t>образовательных </a:t>
          </a:r>
        </a:p>
        <a:p xmlns:a="http://schemas.openxmlformats.org/drawingml/2006/main">
          <a:pPr algn="ctr">
            <a:buFont typeface="Wingdings" pitchFamily="2" charset="2"/>
            <a:buNone/>
          </a:pPr>
          <a:r>
            <a:rPr lang="ru-RU" sz="1400" b="1" dirty="0">
              <a:latin typeface="Century Gothic" panose="020B0502020202020204" pitchFamily="34" charset="0"/>
              <a:cs typeface="DokChampa" panose="020B0604020202020204" pitchFamily="34" charset="-34"/>
            </a:rPr>
            <a:t>отношений</a:t>
          </a:r>
          <a:endParaRPr kumimoji="0" lang="ru-RU" sz="1400" b="1" dirty="0">
            <a:latin typeface="Century Gothic" panose="020B0502020202020204" pitchFamily="34" charset="0"/>
            <a:cs typeface="DokChampa" panose="020B0604020202020204" pitchFamily="34" charset="-34"/>
          </a:endParaRPr>
        </a:p>
      </cdr:txBody>
    </cdr:sp>
  </cdr:relSizeAnchor>
  <cdr:relSizeAnchor xmlns:cdr="http://schemas.openxmlformats.org/drawingml/2006/chartDrawing">
    <cdr:from>
      <cdr:x>0.7105</cdr:x>
      <cdr:y>0.22321</cdr:y>
    </cdr:from>
    <cdr:to>
      <cdr:x>0.73387</cdr:x>
      <cdr:y>0.26859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V="1">
          <a:off x="4377184" y="1136972"/>
          <a:ext cx="144016" cy="231180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0.69881</cdr:x>
      <cdr:y>0.49171</cdr:y>
    </cdr:from>
    <cdr:to>
      <cdr:x>0.72219</cdr:x>
      <cdr:y>0.54751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305176" y="2504661"/>
          <a:ext cx="144016" cy="2842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8993-2F8F-47BD-B480-E42FBE9E567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3BB20-2528-4033-8567-8FD66E976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0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BB20-2528-4033-8567-8FD66E97635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7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1F938C-03E5-4BB9-83C9-D6E370400538}" type="slidenum">
              <a:rPr lang="ru-RU" altLang="ru-RU" smtClean="0">
                <a:latin typeface="Calibri" panose="020F050202020403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86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B1883095-B028-4575-96BB-8ACEAD263B0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33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72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B1883095-B028-4575-96BB-8ACEAD263B0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34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22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2693CA-054D-470D-8468-F3C91750211B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>
                <a:latin typeface="Arial" panose="020B0604020202020204" pitchFamily="34" charset="0"/>
              </a:rPr>
              <a:t>Предметные результаты освоения основной образовательной программы для учебных предметов на базовом уровне ориентированы на обеспечение преимущественно общеобразовательной и общекультурной подготовки.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>
                <a:latin typeface="Arial" panose="020B0604020202020204" pitchFamily="34" charset="0"/>
              </a:rPr>
              <a:t>Предметные результаты освоения основной образовательной программы для учебных предметов на углубленном уровне ориентированы преимущественно на подготовку к последующему профессиональному образованию, развитие индивидуальных способностей обучающихся путем более глубокого, чем это предусматривается базовым курсом, освоением основ наук, систематических знаний и способов действий, присущих данному учебному предмету.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>
                <a:latin typeface="Arial" panose="020B0604020202020204" pitchFamily="34" charset="0"/>
              </a:rPr>
              <a:t>Предметные результаты освоения интегрированных учебных предметов ориентированы на формирование целостных представлений о мире и общей культуры обучающихся путем освоения систематических научных знаний и способов действий на </a:t>
            </a:r>
            <a:r>
              <a:rPr lang="ru-RU" altLang="ru-RU" dirty="0" err="1">
                <a:latin typeface="Arial" panose="020B0604020202020204" pitchFamily="34" charset="0"/>
              </a:rPr>
              <a:t>метапредметной</a:t>
            </a:r>
            <a:r>
              <a:rPr lang="ru-RU" altLang="ru-RU" dirty="0">
                <a:latin typeface="Arial" panose="020B0604020202020204" pitchFamily="34" charset="0"/>
              </a:rPr>
              <a:t> основе. </a:t>
            </a:r>
          </a:p>
        </p:txBody>
      </p:sp>
    </p:spTree>
    <p:extLst>
      <p:ext uri="{BB962C8B-B14F-4D97-AF65-F5344CB8AC3E}">
        <p14:creationId xmlns:p14="http://schemas.microsoft.com/office/powerpoint/2010/main" val="375134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5ED1CC-AF62-4084-8881-03344641AA60}" type="slidenum">
              <a:rPr lang="ru-RU" altLang="ru-RU" smtClean="0">
                <a:latin typeface="Calibri" panose="020F050202020403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62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hape 161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557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hape 161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318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BB20-2528-4033-8567-8FD66E97635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3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1F938C-03E5-4BB9-83C9-D6E370400538}" type="slidenum">
              <a:rPr lang="ru-RU" altLang="ru-RU" smtClean="0">
                <a:latin typeface="Calibri" panose="020F050202020403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77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5D2C6E-A412-4353-95F8-CF63D04A1547}" type="slidenum">
              <a:rPr lang="ru-RU" altLang="ru-RU" smtClean="0">
                <a:latin typeface="Calibri" panose="020F050202020403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029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CFAD7D-0251-4EF9-962F-CDB5BAEB4865}" type="slidenum">
              <a:rPr lang="ru-RU" altLang="ru-RU" smtClean="0">
                <a:latin typeface="Calibri" panose="020F050202020403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729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E675F4-EA6A-4C0C-B060-FA5322A8D970}" type="slidenum">
              <a:rPr lang="ru-RU" altLang="ru-RU" smtClean="0">
                <a:latin typeface="Calibri" panose="020F050202020403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022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1F938C-03E5-4BB9-83C9-D6E370400538}" type="slidenum">
              <a:rPr lang="ru-RU" altLang="ru-RU" smtClean="0">
                <a:latin typeface="Calibri" panose="020F0502020204030204" pitchFamily="34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39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5416-FB39-41A8-AA25-660AB1292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BB0B-553A-42BC-AA8A-69BC228F7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 lvl="1"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 lvl="2"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 lvl="3"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 lvl="4"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 lvl="5"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 lvl="6"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 lvl="7"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 lvl="8"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20"/>
          <p:cNvSpPr txBox="1">
            <a:spLocks noGrp="1"/>
          </p:cNvSpPr>
          <p:nvPr>
            <p:ph type="sldNum" idx="10"/>
          </p:nvPr>
        </p:nvSpPr>
        <p:spPr>
          <a:xfrm>
            <a:off x="8556625" y="6332538"/>
            <a:ext cx="549275" cy="525462"/>
          </a:xfrm>
        </p:spPr>
        <p:txBody>
          <a:bodyPr lIns="91425" tIns="91425" rIns="91425" bIns="91425" anchor="ctr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defRPr/>
            </a:pPr>
            <a:fld id="{2B819A58-C988-4707-B133-FAE3B6694106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7354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0356-0CBE-4828-8DBB-CBF4DB31B7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B1DD-61BE-46FF-80B7-D3FC1A622D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999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F8AC-B29E-429F-8873-015506646A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A669-2D14-4828-89D1-68800C153C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279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1929-3001-4176-B82D-1B8695247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6546E-2AB7-4D57-A247-BC2E964928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8587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6D7F-F7DC-4258-B9A7-0D541B2844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5867-80FF-4291-AB5B-DA5BEE8AD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335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D0B4-5690-4B0E-8161-FB2277099E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0709-99B9-4CC1-BB8C-EAD8BFEC77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48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BB28-A416-45FF-91BC-F2E76D87FA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02A2-C525-44CA-937A-CB30DD7C1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687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B63F-E6CD-4555-9A34-9A9B59C777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51B2-6736-4204-B506-B511B63BF3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34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5D5F-0930-4D70-B5DC-9DBF9361BA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A4B6-B486-4B79-8B01-3D5639A702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817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28D3-99EF-47A7-89B8-B202AAA540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49CA-FAE5-4961-8382-C6AAB9A582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683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02C0-4CE4-414D-9961-4561E1B20E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1AF6-8756-4E5B-8170-97CE7A526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226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5D5E-CA25-4542-8B0E-BD13A3BBF1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11A5C-F24C-4BC4-8C57-3F0C2FF44D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07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DEFE"/>
            </a:gs>
            <a:gs pos="93000">
              <a:srgbClr val="B9E4FF"/>
            </a:gs>
            <a:gs pos="45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C727-3FB2-4F6A-A050-749311F2290A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CF39-5A71-4EE3-A38F-1A8B20A6AC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5" r:id="rId12"/>
    <p:sldLayoutId id="2147483867" r:id="rId13"/>
    <p:sldLayoutId id="214748394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DEFE"/>
            </a:gs>
            <a:gs pos="93000">
              <a:srgbClr val="B9E4FF"/>
            </a:gs>
            <a:gs pos="45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5C6A8-3E36-44A6-9624-6DB525C719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561E5-73B5-43B3-9852-3EB56B777B50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7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784976" cy="2592363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  <a:tabLst>
                <a:tab pos="177800" algn="l"/>
              </a:tabLst>
            </a:pPr>
            <a:r>
              <a:rPr lang="ru-RU" altLang="ru-RU" sz="3800" b="1" dirty="0">
                <a:solidFill>
                  <a:srgbClr val="C00000"/>
                </a:solidFill>
                <a:latin typeface="Cambria" panose="02040503050406030204" pitchFamily="18" charset="0"/>
              </a:rPr>
              <a:t> 	</a:t>
            </a:r>
            <a:r>
              <a:rPr lang="ru-RU" altLang="ru-RU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br>
              <a:rPr lang="ru-RU" altLang="ru-RU" sz="3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br>
              <a:rPr lang="ru-RU" altLang="ru-RU" sz="3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br>
              <a:rPr lang="ru-RU" altLang="ru-RU" sz="32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altLang="ru-RU" sz="3200" b="1" dirty="0">
                <a:solidFill>
                  <a:srgbClr val="C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Актуальные формы взаимодействия участников образовательных отношений в условиях реализации ФГОС </a:t>
            </a:r>
            <a:endParaRPr lang="ru-RU" altLang="ru-RU" sz="35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7129463" cy="1728787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Воронина Елена Анатольевна, 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учитель математики,</a:t>
            </a: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заместитель директора по УВР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ГБОУ Российская гимназия при ГРМ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Центрального р-на СПб </a:t>
            </a:r>
            <a:br>
              <a:rPr lang="ru-RU" alt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alt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5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3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152128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Программа</a:t>
            </a:r>
            <a:br>
              <a:rPr lang="ru-RU" altLang="ru-RU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altLang="ru-RU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«Форум – пространство возможностей</a:t>
            </a:r>
            <a:r>
              <a:rPr lang="ru-RU" altLang="ru-RU" sz="3200" b="1" cap="none" dirty="0">
                <a:solidFill>
                  <a:srgbClr val="C00000"/>
                </a:solidFill>
                <a:latin typeface="Century Schoolbook" panose="02040604050505020304" pitchFamily="18" charset="0"/>
              </a:rPr>
              <a:t>»</a:t>
            </a:r>
            <a:endParaRPr lang="ru-RU" altLang="ru-RU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7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122555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Ученики, педагоги, родители, </a:t>
            </a:r>
            <a:r>
              <a:rPr lang="ru-RU" altLang="ru-RU" sz="2800" b="1">
                <a:solidFill>
                  <a:srgbClr val="C00000"/>
                </a:solidFill>
                <a:latin typeface="Bookman Old Style" panose="02050604050505020204" pitchFamily="18" charset="0"/>
              </a:rPr>
              <a:t>партнеры, администрация </a:t>
            </a:r>
            <a:r>
              <a:rPr lang="ru-RU" alt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гимназии – </a:t>
            </a:r>
            <a:br>
              <a:rPr lang="ru-RU" alt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участники Форума</a:t>
            </a:r>
          </a:p>
        </p:txBody>
      </p:sp>
      <p:pic>
        <p:nvPicPr>
          <p:cNvPr id="12291" name="Picture 5" descr="C:\Users\home\Desktop\Внекл. мероприятие\Фото\UDyyuiNMq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071563"/>
            <a:ext cx="194151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Users\home\Desktop\Внекл. мероприятие\Фото\M4SqL9bn7J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124200"/>
            <a:ext cx="19288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C:\Users\home\Desktop\Внекл. мероприятие\Фото\-7gCdvLHLe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71563"/>
            <a:ext cx="2101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C:\Users\home\Desktop\Внекл. мероприятие\Фото\Dyg1yj5Ub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714875"/>
            <a:ext cx="352583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C:\Users\home\Desktop\Внекл. мероприятие\Фото\DZUcfMY3Df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785938"/>
            <a:ext cx="36449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33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3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152128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Программа</a:t>
            </a:r>
            <a:br>
              <a:rPr lang="ru-RU" altLang="ru-RU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ru-RU" altLang="ru-RU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«Форум – пространство возможностей</a:t>
            </a:r>
            <a:r>
              <a:rPr lang="ru-RU" altLang="ru-RU" sz="3200" b="1" cap="none" dirty="0">
                <a:solidFill>
                  <a:srgbClr val="C00000"/>
                </a:solidFill>
                <a:latin typeface="Century Schoolbook" panose="02040604050505020304" pitchFamily="18" charset="0"/>
              </a:rPr>
              <a:t>»</a:t>
            </a:r>
            <a:endParaRPr lang="ru-RU" altLang="ru-RU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708921"/>
            <a:ext cx="7848872" cy="1008112"/>
          </a:xfrm>
        </p:spPr>
        <p:txBody>
          <a:bodyPr>
            <a:noAutofit/>
          </a:bodyPr>
          <a:lstStyle/>
          <a:p>
            <a:pPr marL="0" indent="0" algn="ctr">
              <a:buClr>
                <a:srgbClr val="0000FF"/>
              </a:buClr>
              <a:buNone/>
              <a:defRPr/>
            </a:pPr>
            <a:r>
              <a:rPr lang="ru-RU" sz="25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«</a:t>
            </a:r>
            <a:r>
              <a:rPr lang="ru-RU" sz="2400" b="1" dirty="0">
                <a:solidFill>
                  <a:srgbClr val="0000FF"/>
                </a:solidFill>
                <a:latin typeface="Century Schoolbook" panose="02040604050505020304" pitchFamily="18" charset="0"/>
              </a:rPr>
              <a:t>День семейных традиций: мы помним наши истоки»</a:t>
            </a:r>
          </a:p>
        </p:txBody>
      </p:sp>
    </p:spTree>
    <p:extLst>
      <p:ext uri="{BB962C8B-B14F-4D97-AF65-F5344CB8AC3E}">
        <p14:creationId xmlns:p14="http://schemas.microsoft.com/office/powerpoint/2010/main" val="360053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633"/>
            <a:ext cx="8712968" cy="65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2750"/>
          <a:stretch/>
        </p:blipFill>
        <p:spPr>
          <a:xfrm>
            <a:off x="2267744" y="188640"/>
            <a:ext cx="472921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6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/>
          <a:stretch/>
        </p:blipFill>
        <p:spPr>
          <a:xfrm>
            <a:off x="2147039" y="116632"/>
            <a:ext cx="484992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1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1701"/>
          <a:stretch/>
        </p:blipFill>
        <p:spPr>
          <a:xfrm>
            <a:off x="2267744" y="116632"/>
            <a:ext cx="472921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7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23750" b="25850"/>
          <a:stretch/>
        </p:blipFill>
        <p:spPr>
          <a:xfrm>
            <a:off x="107504" y="188640"/>
            <a:ext cx="8607449" cy="64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/>
          <a:stretch/>
        </p:blipFill>
        <p:spPr>
          <a:xfrm rot="16200000">
            <a:off x="1479196" y="-1283476"/>
            <a:ext cx="6185608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2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1963"/>
          <a:stretch/>
        </p:blipFill>
        <p:spPr>
          <a:xfrm rot="5400000">
            <a:off x="1353436" y="-948772"/>
            <a:ext cx="6257617" cy="89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9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260648"/>
            <a:ext cx="8568952" cy="122899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Завершено формирование  системы    ФГОС  общего образования</a:t>
            </a:r>
            <a:br>
              <a:rPr lang="ru-RU" sz="2000" b="1" dirty="0"/>
            </a:br>
            <a:r>
              <a:rPr lang="ru-RU" sz="2000" dirty="0"/>
              <a:t> </a:t>
            </a:r>
            <a:r>
              <a:rPr lang="ru-RU" sz="1800" dirty="0"/>
              <a:t>(</a:t>
            </a:r>
            <a:r>
              <a:rPr kumimoji="0" lang="ru-RU" sz="1800" b="1" dirty="0"/>
              <a:t>План действий по модернизации общего образования</a:t>
            </a:r>
            <a:br>
              <a:rPr kumimoji="0" lang="ru-RU" sz="1800" b="1" dirty="0"/>
            </a:br>
            <a:r>
              <a:rPr kumimoji="0" lang="ru-RU" sz="1800" b="1" dirty="0"/>
              <a:t> на 2011 - 2015 годы; Распоряжение Правительства РФ   </a:t>
            </a:r>
            <a:br>
              <a:rPr kumimoji="0" lang="ru-RU" sz="1800" b="1" dirty="0"/>
            </a:br>
            <a:r>
              <a:rPr kumimoji="0" lang="ru-RU" sz="1800" b="1" dirty="0"/>
              <a:t>от 7  сентября 2010 г. №1507-р 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321331"/>
              </p:ext>
            </p:extLst>
          </p:nvPr>
        </p:nvGraphicFramePr>
        <p:xfrm>
          <a:off x="467544" y="1124744"/>
          <a:ext cx="799288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1176"/>
          <a:stretch/>
        </p:blipFill>
        <p:spPr>
          <a:xfrm rot="5400000">
            <a:off x="1389440" y="-984776"/>
            <a:ext cx="6257617" cy="9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8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/>
          <a:stretch/>
        </p:blipFill>
        <p:spPr>
          <a:xfrm rot="16200000">
            <a:off x="1479196" y="-1283476"/>
            <a:ext cx="6185608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03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79388" y="188913"/>
            <a:ext cx="8748712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57200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В</a:t>
            </a:r>
            <a:r>
              <a:rPr lang="ru-RU" altLang="ru-RU" sz="3900" b="1" dirty="0">
                <a:solidFill>
                  <a:srgbClr val="C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заимодействие с Государственным Русским Музеем</a:t>
            </a:r>
          </a:p>
        </p:txBody>
      </p:sp>
    </p:spTree>
    <p:extLst>
      <p:ext uri="{BB962C8B-B14F-4D97-AF65-F5344CB8AC3E}">
        <p14:creationId xmlns:p14="http://schemas.microsoft.com/office/powerpoint/2010/main" val="2358762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5693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209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0388"/>
            <a:ext cx="8401050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10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9" t="24615" r="27861" b="18463"/>
          <a:stretch>
            <a:fillRect/>
          </a:stretch>
        </p:blipFill>
        <p:spPr bwMode="auto">
          <a:xfrm>
            <a:off x="539750" y="476250"/>
            <a:ext cx="7848600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549" t="24615" r="27861" b="184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539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539552" y="1772816"/>
            <a:ext cx="7416824" cy="15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57200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3200" b="1" dirty="0">
              <a:solidFill>
                <a:srgbClr val="C0000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«Играем в музей»</a:t>
            </a:r>
            <a:endParaRPr lang="ru-RU" altLang="ru-RU" sz="3900" b="1" dirty="0">
              <a:solidFill>
                <a:srgbClr val="C0000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24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393"/>
            <a:ext cx="9144000" cy="51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28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334"/>
            <a:ext cx="9144000" cy="60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6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46287012"/>
              </p:ext>
            </p:extLst>
          </p:nvPr>
        </p:nvGraphicFramePr>
        <p:xfrm>
          <a:off x="1300421" y="346348"/>
          <a:ext cx="7740352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69145" y="230832"/>
            <a:ext cx="1763688" cy="6336704"/>
          </a:xfrm>
          <a:prstGeom prst="up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/>
              <a:t>Школа 2008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90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Школа </a:t>
            </a:r>
          </a:p>
          <a:p>
            <a:r>
              <a:rPr lang="ru-RU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0"/>
            <a:ext cx="596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charset="0"/>
              </a:rPr>
              <a:t>ФГОС: Сегодня – в «Завтра»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192" y="5473005"/>
            <a:ext cx="2843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«Завтра»: </a:t>
            </a:r>
          </a:p>
          <a:p>
            <a:pPr algn="r">
              <a:buFont typeface="Wingdings" pitchFamily="2" charset="2"/>
              <a:buChar char="Ø"/>
            </a:pPr>
            <a:r>
              <a:rPr kumimoji="1"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глобализация </a:t>
            </a:r>
          </a:p>
          <a:p>
            <a:pPr algn="r">
              <a:buFont typeface="Wingdings" pitchFamily="2" charset="2"/>
              <a:buChar char="Ø"/>
            </a:pPr>
            <a:r>
              <a:rPr kumimoji="1" lang="ru-RU" sz="1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гиперконкуренция</a:t>
            </a:r>
            <a:endParaRPr kumimoji="1" lang="ru-RU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r">
              <a:buFont typeface="Wingdings" pitchFamily="2" charset="2"/>
              <a:buChar char="Ø"/>
            </a:pPr>
            <a:r>
              <a:rPr kumimoji="1"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сверхбыстрая смена технологий</a:t>
            </a:r>
          </a:p>
          <a:p>
            <a:pPr algn="r">
              <a:buFont typeface="Wingdings" pitchFamily="2" charset="2"/>
              <a:buChar char="Ø"/>
            </a:pPr>
            <a:r>
              <a:rPr kumimoji="1"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интернет </a:t>
            </a:r>
          </a:p>
          <a:p>
            <a:pPr algn="r">
              <a:buFont typeface="Wingdings" pitchFamily="2" charset="2"/>
              <a:buChar char="Ø"/>
            </a:pPr>
            <a:r>
              <a:rPr kumimoji="1"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социальная самоорганизация</a:t>
            </a:r>
          </a:p>
          <a:p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1757" y="1746355"/>
            <a:ext cx="615553" cy="40854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Быстро меняющийся мир </a:t>
            </a:r>
          </a:p>
        </p:txBody>
      </p:sp>
      <p:sp>
        <p:nvSpPr>
          <p:cNvPr id="13" name="Дуга 12"/>
          <p:cNvSpPr/>
          <p:nvPr/>
        </p:nvSpPr>
        <p:spPr>
          <a:xfrm rot="15130912">
            <a:off x="6855404" y="4234942"/>
            <a:ext cx="1265841" cy="3356666"/>
          </a:xfrm>
          <a:prstGeom prst="arc">
            <a:avLst>
              <a:gd name="adj1" fmla="val 16086080"/>
              <a:gd name="adj2" fmla="val 54834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/>
        </p:nvGraphicFramePr>
        <p:xfrm>
          <a:off x="2411760" y="692696"/>
          <a:ext cx="108012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419872" y="476672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Инструмент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обеспечения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баланса целей личности, общества и государства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образовании.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00578169"/>
              </p:ext>
            </p:extLst>
          </p:nvPr>
        </p:nvGraphicFramePr>
        <p:xfrm>
          <a:off x="3419872" y="3212976"/>
          <a:ext cx="518457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83852" y="3035566"/>
            <a:ext cx="1939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Преемственность</a:t>
            </a:r>
          </a:p>
          <a:p>
            <a:r>
              <a:rPr lang="ru-RU" b="1" dirty="0">
                <a:solidFill>
                  <a:srgbClr val="C00000"/>
                </a:solidFill>
              </a:rPr>
              <a:t> и развитие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393"/>
            <a:ext cx="9144000" cy="51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60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393"/>
            <a:ext cx="9144000" cy="51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0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07504" y="836712"/>
            <a:ext cx="878497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457200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143000" algn="l"/>
                <a:tab pos="1828800" algn="l"/>
                <a:tab pos="2514600" algn="l"/>
                <a:tab pos="3200400" algn="l"/>
                <a:tab pos="3886200" algn="l"/>
                <a:tab pos="4572000" algn="l"/>
                <a:tab pos="5257800" algn="l"/>
                <a:tab pos="5943600" algn="l"/>
                <a:tab pos="6629400" algn="l"/>
                <a:tab pos="7315200" algn="l"/>
                <a:tab pos="8001000" algn="l"/>
                <a:tab pos="8686800" algn="l"/>
                <a:tab pos="9372600" algn="l"/>
                <a:tab pos="10058400" algn="l"/>
                <a:tab pos="107442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000" b="1" dirty="0">
                <a:solidFill>
                  <a:srgbClr val="C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Реализация проектной деятельности.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3000" b="1" dirty="0">
              <a:solidFill>
                <a:srgbClr val="C0000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000" b="1" dirty="0">
                <a:solidFill>
                  <a:srgbClr val="C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Индивидуальный проект.</a:t>
            </a:r>
          </a:p>
        </p:txBody>
      </p:sp>
    </p:spTree>
    <p:extLst>
      <p:ext uri="{BB962C8B-B14F-4D97-AF65-F5344CB8AC3E}">
        <p14:creationId xmlns:p14="http://schemas.microsoft.com/office/powerpoint/2010/main" val="1177705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5953"/>
          <a:stretch/>
        </p:blipFill>
        <p:spPr>
          <a:xfrm>
            <a:off x="395536" y="836712"/>
            <a:ext cx="845373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7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50825" y="692150"/>
            <a:ext cx="8713788" cy="53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kumimoji="0" lang="ru-RU" alt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Microsoft YaHei" panose="020B0503020204020204" pitchFamily="34" charset="-122"/>
                <a:cs typeface="+mn-cs"/>
              </a:rPr>
              <a:t> </a:t>
            </a:r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ОДОБРЕНА </a:t>
            </a:r>
            <a:endParaRPr lang="ru-RU" dirty="0"/>
          </a:p>
          <a:p>
            <a:r>
              <a:rPr lang="ru-RU" dirty="0"/>
              <a:t>решением федерального учебно-методического объединения по общему образованию ОДОБРЕНА</a:t>
            </a:r>
          </a:p>
          <a:p>
            <a:r>
              <a:rPr lang="ru-RU" dirty="0"/>
              <a:t>решением федерального учебно-методического объединения по общему образованию</a:t>
            </a:r>
          </a:p>
          <a:p>
            <a:r>
              <a:rPr lang="ru-RU" dirty="0"/>
              <a:t>(протокол от 28 июня 2016 г. № 2/16-з)</a:t>
            </a:r>
          </a:p>
          <a:p>
            <a:r>
              <a:rPr lang="ru-RU" dirty="0"/>
              <a:t>(протокол от 28 июня 2016 г. № 2/16-з)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</a:rPr>
              <a:t>ОДОБРЕНА </a:t>
            </a:r>
            <a:endParaRPr lang="ru-RU" sz="2400" dirty="0">
              <a:latin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</a:rPr>
              <a:t>решением федерального учебно-методического объединения по общему образованию 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(протокол от 28 июня 2016 г. № 2/16-з) 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anose="020406040505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-29427" y="4149080"/>
            <a:ext cx="712946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ru-RU" altLang="ru-RU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l="29596" t="16261" r="29644" b="6322"/>
          <a:stretch/>
        </p:blipFill>
        <p:spPr>
          <a:xfrm>
            <a:off x="1331640" y="296378"/>
            <a:ext cx="5472608" cy="64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78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6875"/>
            <a:ext cx="7561263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891949" y="454818"/>
            <a:ext cx="7704137" cy="1285081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Индивидуальный проект</a:t>
            </a: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900113" y="1844675"/>
            <a:ext cx="7704137" cy="792163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971550" y="2708275"/>
            <a:ext cx="7704138" cy="2520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900113" y="5300663"/>
            <a:ext cx="7704137" cy="1081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900113" y="6453188"/>
            <a:ext cx="7704137" cy="2174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611560" y="2620168"/>
            <a:ext cx="8532440" cy="2881313"/>
          </a:xfrm>
          <a:prstGeom prst="wedgeEllipseCallout">
            <a:avLst>
              <a:gd name="adj1" fmla="val -23384"/>
              <a:gd name="adj2" fmla="val 86639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Индивидуальный проект выполняется обучающимся </a:t>
            </a:r>
            <a:r>
              <a:rPr lang="ru-RU" altLang="ru-RU" sz="1900" b="1" dirty="0">
                <a:solidFill>
                  <a:srgbClr val="C00000"/>
                </a:solidFill>
              </a:rPr>
              <a:t>самостоятельно</a:t>
            </a:r>
            <a:r>
              <a:rPr lang="ru-RU" altLang="ru-RU" sz="1900" b="1" dirty="0"/>
              <a:t> под руководством учителя (</a:t>
            </a:r>
            <a:r>
              <a:rPr lang="ru-RU" altLang="ru-RU" sz="1900" b="1" dirty="0" err="1"/>
              <a:t>тьютора</a:t>
            </a:r>
            <a:r>
              <a:rPr lang="ru-RU" altLang="ru-RU" sz="1900" b="1" dirty="0"/>
              <a:t>) по </a:t>
            </a:r>
            <a:r>
              <a:rPr lang="ru-RU" altLang="ru-RU" sz="1900" b="1" dirty="0">
                <a:solidFill>
                  <a:srgbClr val="C00000"/>
                </a:solidFill>
              </a:rPr>
              <a:t>выбранной</a:t>
            </a:r>
            <a:r>
              <a:rPr lang="ru-RU" altLang="ru-RU" sz="1900" b="1" dirty="0"/>
              <a:t> теме в рамках одного или нескольких изучаемых учебных предметов, курсов в любой избранной области деятельности (познавательной, практической, учебно-исследовательской, социальной, художественно-творческой, иной).</a:t>
            </a:r>
          </a:p>
        </p:txBody>
      </p:sp>
    </p:spTree>
    <p:extLst>
      <p:ext uri="{BB962C8B-B14F-4D97-AF65-F5344CB8AC3E}">
        <p14:creationId xmlns:p14="http://schemas.microsoft.com/office/powerpoint/2010/main" val="1224917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570787" cy="1125538"/>
          </a:xfrm>
        </p:spPr>
        <p:txBody>
          <a:bodyPr/>
          <a:lstStyle/>
          <a:p>
            <a:pPr eaLnBrk="1" hangingPunct="1"/>
            <a:r>
              <a:rPr lang="ru-RU" altLang="ru-RU" sz="2000" b="1"/>
              <a:t>ФГОС СОО п.11 Индивидуальный проект представляет собой особую форму организации деятельности обучающихся (учебное исследование или учебный проект)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539750" y="981075"/>
            <a:ext cx="4040188" cy="639763"/>
          </a:xfrm>
        </p:spPr>
        <p:txBody>
          <a:bodyPr/>
          <a:lstStyle/>
          <a:p>
            <a:pPr eaLnBrk="1" hangingPunct="1"/>
            <a:r>
              <a:rPr lang="ru-RU" altLang="ru-RU"/>
              <a:t>Требования к организации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1628775"/>
            <a:ext cx="4032250" cy="35290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Индивидуальный проект выполняется: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2600" b="1" dirty="0"/>
              <a:t>самостоятельно</a:t>
            </a:r>
            <a:r>
              <a:rPr lang="ru-RU" b="1" dirty="0"/>
              <a:t> под руководством учителя (</a:t>
            </a:r>
            <a:r>
              <a:rPr lang="ru-RU" b="1" dirty="0" err="1"/>
              <a:t>тьютора</a:t>
            </a:r>
            <a:r>
              <a:rPr lang="ru-RU" b="1" dirty="0"/>
              <a:t>) по выбранной теме в рамках </a:t>
            </a:r>
            <a:r>
              <a:rPr lang="ru-RU" b="1" dirty="0">
                <a:solidFill>
                  <a:srgbClr val="A50021"/>
                </a:solidFill>
              </a:rPr>
              <a:t>одного или нескольких изучаемых учебных предметов, курсов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в течение </a:t>
            </a:r>
            <a:r>
              <a:rPr lang="ru-RU" b="1" dirty="0">
                <a:solidFill>
                  <a:srgbClr val="A50021"/>
                </a:solidFill>
              </a:rPr>
              <a:t>одного или двух лет </a:t>
            </a:r>
            <a:r>
              <a:rPr lang="ru-RU" b="1" dirty="0"/>
              <a:t>в рамках учебного времени, специально отведённого учебным планом, и должен быть представлен в виде </a:t>
            </a:r>
            <a:r>
              <a:rPr lang="ru-RU" b="1" dirty="0">
                <a:solidFill>
                  <a:srgbClr val="A50021"/>
                </a:solidFill>
              </a:rPr>
              <a:t>завершённого учебного исследования или разработанного проекта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1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981075"/>
            <a:ext cx="4041775" cy="576263"/>
          </a:xfrm>
        </p:spPr>
        <p:txBody>
          <a:bodyPr/>
          <a:lstStyle/>
          <a:p>
            <a:pPr eaLnBrk="1" hangingPunct="1"/>
            <a:r>
              <a:rPr lang="ru-RU" altLang="ru-RU"/>
              <a:t>Требования к результатам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557338"/>
            <a:ext cx="4321175" cy="410368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500" b="1" dirty="0">
                <a:solidFill>
                  <a:srgbClr val="A50021"/>
                </a:solidFill>
              </a:rPr>
              <a:t>Результаты выполнения индивидуального проекта должны отражать: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500" dirty="0" err="1"/>
              <a:t>сформированность</a:t>
            </a:r>
            <a:r>
              <a:rPr lang="ru-RU" sz="5500" dirty="0"/>
              <a:t> навыков коммуникативной, учебно-исследовательской, проектной  деятельности,  критического мышления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55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500" dirty="0"/>
              <a:t>способность к </a:t>
            </a:r>
            <a:r>
              <a:rPr lang="ru-RU" sz="5500" dirty="0">
                <a:solidFill>
                  <a:srgbClr val="A50021"/>
                </a:solidFill>
              </a:rPr>
              <a:t>инновационной, аналитической, творческой, интеллектуальной </a:t>
            </a:r>
            <a:r>
              <a:rPr lang="ru-RU" sz="5500" dirty="0"/>
              <a:t>деятельности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55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500" dirty="0" err="1"/>
              <a:t>сформированность</a:t>
            </a:r>
            <a:r>
              <a:rPr lang="ru-RU" sz="5500" dirty="0"/>
              <a:t> навыков самостоятельного применения приобретённых </a:t>
            </a:r>
            <a:r>
              <a:rPr lang="ru-RU" sz="5500" dirty="0">
                <a:solidFill>
                  <a:srgbClr val="A50021"/>
                </a:solidFill>
              </a:rPr>
              <a:t>знаний и способов действий при решении различных задач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55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500" dirty="0"/>
              <a:t>способность </a:t>
            </a:r>
            <a:r>
              <a:rPr lang="ru-RU" sz="5500" dirty="0">
                <a:solidFill>
                  <a:srgbClr val="A50021"/>
                </a:solidFill>
              </a:rPr>
              <a:t>постановки цели и формулирования гипотезы исследования, планирования работы, отбора и интерпретации необходимой информации, структурирования аргументации </a:t>
            </a:r>
            <a:r>
              <a:rPr lang="ru-RU" sz="5500" dirty="0"/>
              <a:t>результатов исследования на основе собранных данных, презентации результатов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80528" y="0"/>
            <a:ext cx="1656184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Ключевые особенности ФГОС СОО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4213" y="5300663"/>
            <a:ext cx="7991475" cy="576262"/>
          </a:xfrm>
          <a:prstGeom prst="roundRect">
            <a:avLst>
              <a:gd name="adj" fmla="val 439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A50021"/>
                </a:solidFill>
              </a:rPr>
              <a:t>Области проектной деятельности: </a:t>
            </a:r>
            <a:r>
              <a:rPr lang="ru-RU" sz="1600" b="1" dirty="0">
                <a:solidFill>
                  <a:schemeClr val="tx1"/>
                </a:solidFill>
              </a:rPr>
              <a:t>познавательная, практическая, учебно-исследовательская, социальная, художественно-творческая, иная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1367" y="6123781"/>
            <a:ext cx="7993063" cy="50323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A50021"/>
                </a:solidFill>
              </a:rPr>
              <a:t>Примерные виды проектов </a:t>
            </a:r>
            <a:r>
              <a:rPr lang="ru-RU" sz="1600" b="1" dirty="0">
                <a:solidFill>
                  <a:schemeClr val="tx1"/>
                </a:solidFill>
              </a:rPr>
              <a:t>: информационный, творческий, социальный, прикладной, инновационный, конструкторский, инженерный</a:t>
            </a:r>
          </a:p>
        </p:txBody>
      </p:sp>
    </p:spTree>
    <p:extLst>
      <p:ext uri="{BB962C8B-B14F-4D97-AF65-F5344CB8AC3E}">
        <p14:creationId xmlns:p14="http://schemas.microsoft.com/office/powerpoint/2010/main" val="875829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39"/>
            <a:ext cx="8496943" cy="637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15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250825" y="2420938"/>
            <a:ext cx="74898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800" b="1" u="sng"/>
              <a:t>ИЗГОТОВЛЕНИЕ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800" b="1" u="sng"/>
              <a:t>макета жилого дома</a:t>
            </a:r>
          </a:p>
        </p:txBody>
      </p:sp>
      <p:sp>
        <p:nvSpPr>
          <p:cNvPr id="133123" name="Rectangle 2"/>
          <p:cNvSpPr>
            <a:spLocks noChangeArrowheads="1"/>
          </p:cNvSpPr>
          <p:nvPr/>
        </p:nvSpPr>
        <p:spPr bwMode="auto">
          <a:xfrm>
            <a:off x="230188" y="115888"/>
            <a:ext cx="794226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1F497D"/>
                </a:solidFill>
              </a:rPr>
              <a:t>Государственное бюджетное общеобразовательное учреждение</a:t>
            </a:r>
            <a:br>
              <a:rPr lang="ru-RU" altLang="ru-RU" sz="1800">
                <a:solidFill>
                  <a:srgbClr val="1F497D"/>
                </a:solidFill>
              </a:rPr>
            </a:br>
            <a:r>
              <a:rPr lang="ru-RU" altLang="ru-RU" sz="1800">
                <a:solidFill>
                  <a:srgbClr val="1F497D"/>
                </a:solidFill>
              </a:rPr>
              <a:t>Российская гимназия при Государственном Русском музее</a:t>
            </a:r>
            <a:br>
              <a:rPr lang="ru-RU" altLang="ru-RU" sz="1800">
                <a:solidFill>
                  <a:srgbClr val="1F497D"/>
                </a:solidFill>
              </a:rPr>
            </a:br>
            <a:r>
              <a:rPr lang="ru-RU" altLang="ru-RU" sz="1800">
                <a:solidFill>
                  <a:srgbClr val="1F497D"/>
                </a:solidFill>
              </a:rPr>
              <a:t> Центрального района Санкт-Петербурга</a:t>
            </a:r>
          </a:p>
        </p:txBody>
      </p:sp>
      <p:sp>
        <p:nvSpPr>
          <p:cNvPr id="133124" name="Rectangle 3"/>
          <p:cNvSpPr>
            <a:spLocks noChangeArrowheads="1"/>
          </p:cNvSpPr>
          <p:nvPr/>
        </p:nvSpPr>
        <p:spPr bwMode="auto">
          <a:xfrm>
            <a:off x="4427538" y="4508500"/>
            <a:ext cx="3744912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1F497D"/>
                </a:solidFill>
              </a:rPr>
              <a:t>ученица 5 «Б» класса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</a:rPr>
              <a:t>Таракановская Ольга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1F497D"/>
                </a:solidFill>
              </a:rPr>
              <a:t>учитель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002060"/>
                </a:solidFill>
              </a:rPr>
              <a:t>Мухина Мария Анатольевна</a:t>
            </a:r>
          </a:p>
        </p:txBody>
      </p:sp>
      <p:sp>
        <p:nvSpPr>
          <p:cNvPr id="133125" name="Rectangle 4"/>
          <p:cNvSpPr>
            <a:spLocks noChangeArrowheads="1"/>
          </p:cNvSpPr>
          <p:nvPr/>
        </p:nvSpPr>
        <p:spPr bwMode="auto">
          <a:xfrm>
            <a:off x="3492500" y="6396038"/>
            <a:ext cx="21590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rgbClr val="1F497D"/>
                </a:solidFill>
              </a:rPr>
              <a:t>Санкт-Петербург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rgbClr val="1F497D"/>
                </a:solidFill>
              </a:rPr>
              <a:t>2016</a:t>
            </a:r>
          </a:p>
        </p:txBody>
      </p:sp>
      <p:sp>
        <p:nvSpPr>
          <p:cNvPr id="133126" name="Rectangle 5"/>
          <p:cNvSpPr>
            <a:spLocks noChangeArrowheads="1"/>
          </p:cNvSpPr>
          <p:nvPr/>
        </p:nvSpPr>
        <p:spPr bwMode="auto">
          <a:xfrm>
            <a:off x="1835150" y="1628775"/>
            <a:ext cx="45370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>
                <a:solidFill>
                  <a:srgbClr val="1F497D"/>
                </a:solidFill>
              </a:rPr>
              <a:t>Тема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056093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136904" cy="1700808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Дом 3-х этажный с балконом, черепичной крышей, пилястрами.</a:t>
            </a:r>
            <a:endParaRPr lang="ru-RU" dirty="0"/>
          </a:p>
        </p:txBody>
      </p:sp>
      <p:pic>
        <p:nvPicPr>
          <p:cNvPr id="4" name="Рисунок 3" descr="C:\ДОКУМЕНТЫ\Разное\ЛИЧНОЕ\Детям\фото домика\IMG_2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354056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31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</a:t>
            </a:r>
            <a:r>
              <a:rPr lang="ru-RU" sz="3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социокультурной</a:t>
            </a:r>
            <a:r>
              <a:rPr lang="ru-RU" sz="3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модернизации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3" y="1219200"/>
            <a:ext cx="8424937" cy="537815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Одна из основных задач ФГОС:</a:t>
            </a:r>
            <a:endParaRPr lang="ru-RU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	</a:t>
            </a: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создание условий, способствующих формированию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социально-педагогической среды развития человеческого потенциала России</a:t>
            </a:r>
            <a:r>
              <a:rPr lang="ru-RU" sz="28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 реализации социально-образовательных проектов, культурно-образовательных инициатив, созданию интеллектуальных образовательных сетей.</a:t>
            </a:r>
          </a:p>
          <a:p>
            <a:pPr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17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239000" cy="836712"/>
          </a:xfrm>
        </p:spPr>
        <p:txBody>
          <a:bodyPr/>
          <a:lstStyle/>
          <a:p>
            <a:r>
              <a:rPr lang="ru-RU" dirty="0"/>
              <a:t>Гостиная </a:t>
            </a:r>
          </a:p>
        </p:txBody>
      </p:sp>
      <p:pic>
        <p:nvPicPr>
          <p:cNvPr id="6" name="Рисунок 5" descr="C:\ДОКУМЕНТЫ\Разное\ЛИЧНОЕ\Детям\фото домика\IMG_22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956175" cy="37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ДОКУМЕНТЫ\Разное\ЛИЧНОЕ\Детям\фото домика\IMG_22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4650" y="3138487"/>
            <a:ext cx="495935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3759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915472" cy="692696"/>
          </a:xfrm>
        </p:spPr>
        <p:txBody>
          <a:bodyPr>
            <a:normAutofit fontScale="90000"/>
          </a:bodyPr>
          <a:lstStyle/>
          <a:p>
            <a:r>
              <a:rPr lang="ru-RU" dirty="0"/>
              <a:t>детская</a:t>
            </a:r>
          </a:p>
        </p:txBody>
      </p:sp>
      <p:pic>
        <p:nvPicPr>
          <p:cNvPr id="4" name="Рисунок 3" descr="C:\ДОКУМЕНТЫ\Разное\ЛИЧНОЕ\Детям\фото домика\IMG_22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55625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ДОКУМЕНТЫ\Разное\ЛИЧНОЕ\Детям\фото домика\IMG_22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31318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ДОКУМЕНТЫ\Разное\ЛИЧНОЕ\Детям\фото домика\IMG_22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553744"/>
            <a:ext cx="31318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ДОКУМЕНТЫ\Разное\ЛИЧНОЕ\Детям\фото домика\IMG_22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708920"/>
            <a:ext cx="240044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437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sz="quarter" idx="4294967295"/>
          </p:nvPr>
        </p:nvSpPr>
        <p:spPr>
          <a:xfrm>
            <a:off x="323850" y="0"/>
            <a:ext cx="8712200" cy="6643688"/>
          </a:xfrm>
        </p:spPr>
        <p:txBody>
          <a:bodyPr/>
          <a:lstStyle/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ru-RU" sz="30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Формы взаимодействия </a:t>
            </a:r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ru-RU" sz="30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гимназии и семьи</a:t>
            </a:r>
          </a:p>
          <a:p>
            <a:pPr eaLnBrk="1" hangingPunct="1"/>
            <a:endParaRPr lang="ru-RU" altLang="ru-RU" sz="18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 sz="18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Фестиваль искусств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Творческий сбор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Форум – пространство возможностей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Родительский клуб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Литературная гостиная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Проектная деятельность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Гуманитарные чтения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Мой семейный альбом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Известные люди семьи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Акция “Милосердие”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Экскурсионная работа «Заповедные уголки Родины»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Трудовой десант</a:t>
            </a:r>
          </a:p>
          <a:p>
            <a:pPr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41333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50825" y="1844675"/>
            <a:ext cx="2592388" cy="345598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275013" y="1844675"/>
            <a:ext cx="2592387" cy="4897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6268358" y="1832768"/>
            <a:ext cx="2592387" cy="279876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116013" y="5217"/>
            <a:ext cx="6911975" cy="39687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ОСНОВНАЯ ОБРАЗОВАТЕЛЬНАЯ ПРОГРАММА</a:t>
            </a:r>
          </a:p>
        </p:txBody>
      </p:sp>
      <p:sp>
        <p:nvSpPr>
          <p:cNvPr id="51203" name="Прямоугольник 4"/>
          <p:cNvSpPr>
            <a:spLocks noChangeArrowheads="1"/>
          </p:cNvSpPr>
          <p:nvPr/>
        </p:nvSpPr>
        <p:spPr bwMode="auto">
          <a:xfrm>
            <a:off x="379413" y="2079625"/>
            <a:ext cx="2286000" cy="70167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Пояснительная записка </a:t>
            </a:r>
          </a:p>
        </p:txBody>
      </p:sp>
      <p:sp>
        <p:nvSpPr>
          <p:cNvPr id="51204" name="Прямоугольник 5"/>
          <p:cNvSpPr>
            <a:spLocks noChangeArrowheads="1"/>
          </p:cNvSpPr>
          <p:nvPr/>
        </p:nvSpPr>
        <p:spPr bwMode="auto">
          <a:xfrm>
            <a:off x="450850" y="3232150"/>
            <a:ext cx="2143125" cy="70167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Планируемые результаты </a:t>
            </a:r>
          </a:p>
        </p:txBody>
      </p:sp>
      <p:sp>
        <p:nvSpPr>
          <p:cNvPr id="51205" name="Прямоугольник 6"/>
          <p:cNvSpPr>
            <a:spLocks noChangeArrowheads="1"/>
          </p:cNvSpPr>
          <p:nvPr/>
        </p:nvSpPr>
        <p:spPr bwMode="auto">
          <a:xfrm>
            <a:off x="725488" y="4437063"/>
            <a:ext cx="1598612" cy="70802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Система</a:t>
            </a:r>
            <a:br>
              <a:rPr lang="ru-RU" sz="2000" dirty="0">
                <a:solidFill>
                  <a:schemeClr val="bg1"/>
                </a:solidFill>
                <a:cs typeface="Arial" charset="0"/>
              </a:rPr>
            </a:br>
            <a:r>
              <a:rPr lang="ru-RU" sz="2000" dirty="0">
                <a:solidFill>
                  <a:schemeClr val="bg1"/>
                </a:solidFill>
                <a:cs typeface="Arial" charset="0"/>
              </a:rPr>
              <a:t>оценивания </a:t>
            </a:r>
          </a:p>
        </p:txBody>
      </p:sp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919163" y="1385888"/>
            <a:ext cx="1204912" cy="40005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Целевой </a:t>
            </a:r>
          </a:p>
        </p:txBody>
      </p:sp>
      <p:sp>
        <p:nvSpPr>
          <p:cNvPr id="21511" name="Прямоугольник 8"/>
          <p:cNvSpPr>
            <a:spLocks noChangeArrowheads="1"/>
          </p:cNvSpPr>
          <p:nvPr/>
        </p:nvSpPr>
        <p:spPr bwMode="auto">
          <a:xfrm>
            <a:off x="3479800" y="1385888"/>
            <a:ext cx="2184400" cy="40005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Содержательный </a:t>
            </a:r>
          </a:p>
        </p:txBody>
      </p:sp>
      <p:sp>
        <p:nvSpPr>
          <p:cNvPr id="51208" name="Прямоугольник 9"/>
          <p:cNvSpPr>
            <a:spLocks noChangeArrowheads="1"/>
          </p:cNvSpPr>
          <p:nvPr/>
        </p:nvSpPr>
        <p:spPr bwMode="auto">
          <a:xfrm>
            <a:off x="3429000" y="2079625"/>
            <a:ext cx="2286000" cy="70167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Программа развития УУД</a:t>
            </a:r>
          </a:p>
        </p:txBody>
      </p:sp>
      <p:sp>
        <p:nvSpPr>
          <p:cNvPr id="51209" name="Прямоугольник 10"/>
          <p:cNvSpPr>
            <a:spLocks noChangeArrowheads="1"/>
          </p:cNvSpPr>
          <p:nvPr/>
        </p:nvSpPr>
        <p:spPr bwMode="auto">
          <a:xfrm>
            <a:off x="3429000" y="2997200"/>
            <a:ext cx="2286000" cy="131127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Программы отдельных учебных предметов </a:t>
            </a:r>
          </a:p>
        </p:txBody>
      </p:sp>
      <p:sp>
        <p:nvSpPr>
          <p:cNvPr id="51210" name="Прямоугольник 11"/>
          <p:cNvSpPr>
            <a:spLocks noChangeArrowheads="1"/>
          </p:cNvSpPr>
          <p:nvPr/>
        </p:nvSpPr>
        <p:spPr bwMode="auto">
          <a:xfrm>
            <a:off x="3429000" y="4437063"/>
            <a:ext cx="2286000" cy="100647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Программа воспитания и социализации </a:t>
            </a:r>
          </a:p>
        </p:txBody>
      </p:sp>
      <p:sp>
        <p:nvSpPr>
          <p:cNvPr id="51211" name="Прямоугольник 12"/>
          <p:cNvSpPr>
            <a:spLocks noChangeArrowheads="1"/>
          </p:cNvSpPr>
          <p:nvPr/>
        </p:nvSpPr>
        <p:spPr bwMode="auto">
          <a:xfrm>
            <a:off x="3429000" y="5661025"/>
            <a:ext cx="2286000" cy="100647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Программа коррекционной работы</a:t>
            </a:r>
          </a:p>
        </p:txBody>
      </p:sp>
      <p:sp>
        <p:nvSpPr>
          <p:cNvPr id="21516" name="Прямоугольник 13"/>
          <p:cNvSpPr>
            <a:spLocks noChangeArrowheads="1"/>
          </p:cNvSpPr>
          <p:nvPr/>
        </p:nvSpPr>
        <p:spPr bwMode="auto">
          <a:xfrm>
            <a:off x="6499225" y="1385888"/>
            <a:ext cx="2317750" cy="40005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Организационный </a:t>
            </a:r>
          </a:p>
        </p:txBody>
      </p:sp>
      <p:sp>
        <p:nvSpPr>
          <p:cNvPr id="51213" name="Прямоугольник 14"/>
          <p:cNvSpPr>
            <a:spLocks noChangeArrowheads="1"/>
          </p:cNvSpPr>
          <p:nvPr/>
        </p:nvSpPr>
        <p:spPr bwMode="auto">
          <a:xfrm>
            <a:off x="6737350" y="2079625"/>
            <a:ext cx="1838325" cy="132397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Учебный план</a:t>
            </a:r>
            <a:br>
              <a:rPr lang="ru-RU" sz="2000" dirty="0">
                <a:solidFill>
                  <a:schemeClr val="bg1"/>
                </a:solidFill>
                <a:cs typeface="Arial" charset="0"/>
              </a:rPr>
            </a:br>
            <a:r>
              <a:rPr lang="ru-RU" sz="2000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ru-RU" sz="2000" u="sng" dirty="0">
                <a:solidFill>
                  <a:schemeClr val="bg1"/>
                </a:solidFill>
                <a:cs typeface="Arial" charset="0"/>
              </a:rPr>
              <a:t>с планом</a:t>
            </a:r>
            <a:br>
              <a:rPr lang="ru-RU" sz="2000" u="sng" dirty="0">
                <a:solidFill>
                  <a:schemeClr val="bg1"/>
                </a:solidFill>
                <a:cs typeface="Arial" charset="0"/>
              </a:rPr>
            </a:br>
            <a:r>
              <a:rPr lang="ru-RU" sz="2000" u="sng" dirty="0">
                <a:solidFill>
                  <a:schemeClr val="bg1"/>
                </a:solidFill>
                <a:cs typeface="Arial" charset="0"/>
              </a:rPr>
              <a:t>внеурочной</a:t>
            </a:r>
            <a:br>
              <a:rPr lang="ru-RU" sz="2000" u="sng" dirty="0">
                <a:solidFill>
                  <a:schemeClr val="bg1"/>
                </a:solidFill>
                <a:cs typeface="Arial" charset="0"/>
              </a:rPr>
            </a:br>
            <a:r>
              <a:rPr lang="ru-RU" sz="2000" u="sng" dirty="0">
                <a:solidFill>
                  <a:schemeClr val="bg1"/>
                </a:solidFill>
                <a:cs typeface="Arial" charset="0"/>
              </a:rPr>
              <a:t>деятельности</a:t>
            </a:r>
            <a:r>
              <a:rPr lang="ru-RU" sz="2000" dirty="0">
                <a:solidFill>
                  <a:schemeClr val="bg1"/>
                </a:solidFill>
                <a:cs typeface="Arial" charset="0"/>
              </a:rPr>
              <a:t>) </a:t>
            </a:r>
          </a:p>
        </p:txBody>
      </p:sp>
      <p:sp>
        <p:nvSpPr>
          <p:cNvPr id="51214" name="Прямоугольник 15"/>
          <p:cNvSpPr>
            <a:spLocks noChangeArrowheads="1"/>
          </p:cNvSpPr>
          <p:nvPr/>
        </p:nvSpPr>
        <p:spPr bwMode="auto">
          <a:xfrm>
            <a:off x="6492875" y="3572669"/>
            <a:ext cx="2286000" cy="70802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cs typeface="Arial" charset="0"/>
              </a:rPr>
              <a:t>Система условий реализации ООП</a:t>
            </a:r>
          </a:p>
        </p:txBody>
      </p:sp>
      <p:sp>
        <p:nvSpPr>
          <p:cNvPr id="21519" name="Прямоугольник 2"/>
          <p:cNvSpPr>
            <a:spLocks noChangeArrowheads="1"/>
          </p:cNvSpPr>
          <p:nvPr/>
        </p:nvSpPr>
        <p:spPr bwMode="auto">
          <a:xfrm>
            <a:off x="3816350" y="561975"/>
            <a:ext cx="1511300" cy="39687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Разделы</a:t>
            </a:r>
          </a:p>
        </p:txBody>
      </p:sp>
      <p:cxnSp>
        <p:nvCxnSpPr>
          <p:cNvPr id="22" name="Прямая со стрелкой 21"/>
          <p:cNvCxnSpPr>
            <a:stCxn id="21519" idx="2"/>
            <a:endCxn id="21511" idx="0"/>
          </p:cNvCxnSpPr>
          <p:nvPr/>
        </p:nvCxnSpPr>
        <p:spPr>
          <a:xfrm>
            <a:off x="4572000" y="958850"/>
            <a:ext cx="0" cy="42703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" name="Соединительная линия уступом 2"/>
          <p:cNvCxnSpPr>
            <a:stCxn id="21519" idx="1"/>
            <a:endCxn id="21510" idx="0"/>
          </p:cNvCxnSpPr>
          <p:nvPr/>
        </p:nvCxnSpPr>
        <p:spPr>
          <a:xfrm rot="10800000" flipV="1">
            <a:off x="1522413" y="760413"/>
            <a:ext cx="2293937" cy="625475"/>
          </a:xfrm>
          <a:prstGeom prst="bentConnector2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>
            <a:stCxn id="21519" idx="3"/>
            <a:endCxn id="21516" idx="0"/>
          </p:cNvCxnSpPr>
          <p:nvPr/>
        </p:nvCxnSpPr>
        <p:spPr>
          <a:xfrm>
            <a:off x="5327650" y="760413"/>
            <a:ext cx="2330450" cy="625475"/>
          </a:xfrm>
          <a:prstGeom prst="bentConnector2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21521" grpId="0" animBg="1"/>
      <p:bldP spid="215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/>
              <a:t>ФГОС – стандарты выбора</a:t>
            </a: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77045950"/>
              </p:ext>
            </p:extLst>
          </p:nvPr>
        </p:nvGraphicFramePr>
        <p:xfrm>
          <a:off x="50800" y="692696"/>
          <a:ext cx="6160731" cy="509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6228184" y="980728"/>
            <a:ext cx="2664295" cy="5328592"/>
          </a:xfrm>
          <a:prstGeom prst="upArrowCallout">
            <a:avLst>
              <a:gd name="adj1" fmla="val 48444"/>
              <a:gd name="adj2" fmla="val 39619"/>
              <a:gd name="adj3" fmla="val 16521"/>
              <a:gd name="adj4" fmla="val 90201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>
              <a:solidFill>
                <a:schemeClr val="bg1"/>
              </a:solidFill>
            </a:endParaRPr>
          </a:p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6372200" y="3284984"/>
            <a:ext cx="2374900" cy="1058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Учитель –</a:t>
            </a:r>
            <a:r>
              <a:rPr lang="ru-RU" dirty="0"/>
              <a:t> </a:t>
            </a:r>
            <a:r>
              <a:rPr lang="ru-RU" sz="1600" b="1" dirty="0"/>
              <a:t>выбор путей, </a:t>
            </a:r>
          </a:p>
          <a:p>
            <a:pPr algn="ctr"/>
            <a:r>
              <a:rPr lang="ru-RU" sz="1600" b="1" dirty="0"/>
              <a:t>средств, способов </a:t>
            </a:r>
          </a:p>
          <a:p>
            <a:pPr algn="ctr"/>
            <a:r>
              <a:rPr lang="ru-RU" sz="1600" b="1" dirty="0"/>
              <a:t>достижения </a:t>
            </a:r>
          </a:p>
          <a:p>
            <a:pPr algn="ctr"/>
            <a:r>
              <a:rPr lang="ru-RU" sz="1600" b="1" dirty="0"/>
              <a:t>результатов</a:t>
            </a:r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6300192" y="1700808"/>
            <a:ext cx="2484437" cy="13681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/>
              <a:t>Ученик - </a:t>
            </a:r>
            <a:r>
              <a:rPr lang="ru-RU" dirty="0"/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/>
              <a:t>выбор индивидуальной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/>
              <a:t>траектории развития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684213" y="6165850"/>
            <a:ext cx="47339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Система рамочных ограничений</a:t>
            </a:r>
          </a:p>
        </p:txBody>
      </p:sp>
      <p:sp>
        <p:nvSpPr>
          <p:cNvPr id="15369" name="Rectangle 21"/>
          <p:cNvSpPr>
            <a:spLocks noChangeArrowheads="1"/>
          </p:cNvSpPr>
          <p:nvPr/>
        </p:nvSpPr>
        <p:spPr bwMode="auto">
          <a:xfrm>
            <a:off x="1763688" y="62068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Чем выше уровень, тем </a:t>
            </a:r>
          </a:p>
          <a:p>
            <a:r>
              <a:rPr lang="ru-RU" b="1" dirty="0"/>
              <a:t>больше возможность выбора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200" y="4581128"/>
            <a:ext cx="2376264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Школа –     </a:t>
            </a:r>
            <a:r>
              <a:rPr lang="ru-RU" sz="1600" b="1" dirty="0">
                <a:solidFill>
                  <a:schemeClr val="tx1"/>
                </a:solidFill>
              </a:rPr>
              <a:t>самостоятельна в  разработке ООП, учебных планов, </a:t>
            </a:r>
            <a:r>
              <a:rPr lang="ru-RU" sz="1600" b="1" dirty="0"/>
              <a:t>в </a:t>
            </a:r>
            <a:r>
              <a:rPr lang="ru-RU" sz="1600" b="1" dirty="0">
                <a:solidFill>
                  <a:schemeClr val="tx1"/>
                </a:solidFill>
              </a:rPr>
              <a:t>формировании своей структуры, штатного расписания,  выборе оборудования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0"/>
            <a:ext cx="2016224" cy="914400"/>
          </a:xfrm>
          <a:prstGeom prst="roundRect">
            <a:avLst>
              <a:gd name="adj" fmla="val 151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Преемственность и развитие, баланс целей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000" b="1" cap="small" dirty="0"/>
              <a:t>2. Требования к структуре основной образовательной программы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836711"/>
          <a:ext cx="2688299" cy="3607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Целевой раздел  ООП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Начальное</a:t>
                      </a:r>
                      <a:r>
                        <a:rPr lang="ru-RU" sz="1400" b="1" baseline="0" dirty="0"/>
                        <a:t>, основное, среднее общее образования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пояснительная записка</a:t>
                      </a:r>
                      <a:endParaRPr lang="ru-RU" sz="14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освоения обучающимися основной образовательной программы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7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оценки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достижения планируемых результатов освоения основной образовательной программы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4509120"/>
            <a:ext cx="3096344" cy="2138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395536" y="4433092"/>
            <a:ext cx="29523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Целевой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должен определять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общее назначение, цели, задачи и планируемые  результаты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 основной образовательной программы, а также способы определения достижения этих целей и результатов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0" y="1340768"/>
            <a:ext cx="611560" cy="4608512"/>
          </a:xfrm>
          <a:prstGeom prst="curvedRightArrow">
            <a:avLst>
              <a:gd name="adj1" fmla="val 25000"/>
              <a:gd name="adj2" fmla="val 50000"/>
              <a:gd name="adj3" fmla="val 271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3347864" y="1268760"/>
            <a:ext cx="611560" cy="460851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82262"/>
              </p:ext>
            </p:extLst>
          </p:nvPr>
        </p:nvGraphicFramePr>
        <p:xfrm>
          <a:off x="4031432" y="573711"/>
          <a:ext cx="5015880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Организационный раздел ООП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ФГОС</a:t>
                      </a:r>
                      <a:r>
                        <a:rPr lang="ru-RU" sz="1400" b="1" baseline="0" dirty="0"/>
                        <a:t> НОО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ФГОС 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ФГОС СОО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начального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общего образования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основного общего образования как один из основных механизмов реализации основной образовательной программы;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среднего общего образования как один из основных механизмов реализации основной образовательной программы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ru-RU" sz="140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система</a:t>
                      </a:r>
                      <a:r>
                        <a:rPr lang="ru-RU" sz="140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условий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реализации основной образовательной программы в соответствии с требованиями Стандарта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система условий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реализации основной  образовательной  программы в соответствии с требованиями Стандарта.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система условий 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реализации основной образовательной программы в соответствии с требованиями Стандарта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-612576" y="0"/>
            <a:ext cx="2484784" cy="119675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Преемственность и развитие, баланс целей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26869489"/>
              </p:ext>
            </p:extLst>
          </p:nvPr>
        </p:nvGraphicFramePr>
        <p:xfrm>
          <a:off x="-757238" y="2205038"/>
          <a:ext cx="9901238" cy="465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269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/>
              <a:t>Внеурочная деятельность</a:t>
            </a:r>
          </a:p>
        </p:txBody>
      </p:sp>
      <p:sp>
        <p:nvSpPr>
          <p:cNvPr id="3098" name="Oval 3"/>
          <p:cNvSpPr>
            <a:spLocks noChangeArrowheads="1"/>
          </p:cNvSpPr>
          <p:nvPr/>
        </p:nvSpPr>
        <p:spPr bwMode="auto">
          <a:xfrm>
            <a:off x="684213" y="1341438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FF"/>
                </a:solidFill>
                <a:latin typeface="Arial" charset="0"/>
              </a:rPr>
              <a:t>спортивно-</a:t>
            </a:r>
          </a:p>
          <a:p>
            <a:pPr algn="ctr"/>
            <a:r>
              <a:rPr lang="ru-RU" sz="1200" b="1">
                <a:solidFill>
                  <a:srgbClr val="0000FF"/>
                </a:solidFill>
                <a:latin typeface="Arial" charset="0"/>
              </a:rPr>
              <a:t>оздоровительное</a:t>
            </a: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179512" y="1772816"/>
            <a:ext cx="433388" cy="4032250"/>
          </a:xfrm>
          <a:prstGeom prst="rect">
            <a:avLst/>
          </a:prstGeom>
          <a:solidFill>
            <a:srgbClr val="80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ru-RU" sz="2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П</a:t>
            </a:r>
          </a:p>
          <a:p>
            <a:pPr algn="ctr">
              <a:defRPr/>
            </a:pPr>
            <a:r>
              <a:rPr kumimoji="0" lang="ru-RU" sz="2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А</a:t>
            </a:r>
          </a:p>
          <a:p>
            <a:pPr algn="ctr">
              <a:defRPr/>
            </a:pPr>
            <a:r>
              <a:rPr kumimoji="0" lang="ru-RU" sz="2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Р</a:t>
            </a:r>
          </a:p>
          <a:p>
            <a:pPr algn="ctr">
              <a:defRPr/>
            </a:pPr>
            <a:r>
              <a:rPr kumimoji="0" lang="ru-RU" sz="2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Т</a:t>
            </a:r>
          </a:p>
          <a:p>
            <a:pPr algn="ctr">
              <a:defRPr/>
            </a:pPr>
            <a:r>
              <a:rPr kumimoji="0" lang="ru-RU" sz="2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Н</a:t>
            </a:r>
          </a:p>
          <a:p>
            <a:pPr algn="ctr">
              <a:defRPr/>
            </a:pPr>
            <a:r>
              <a:rPr kumimoji="0" lang="ru-RU" sz="2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Е</a:t>
            </a:r>
          </a:p>
          <a:p>
            <a:pPr algn="ctr">
              <a:defRPr/>
            </a:pPr>
            <a:r>
              <a:rPr kumimoji="0" lang="ru-RU" sz="2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Р</a:t>
            </a:r>
          </a:p>
          <a:p>
            <a:pPr algn="ctr">
              <a:defRPr/>
            </a:pPr>
            <a:r>
              <a:rPr kumimoji="0" lang="ru-RU" sz="2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Ы</a:t>
            </a:r>
          </a:p>
          <a:p>
            <a:pPr algn="ctr">
              <a:defRPr/>
            </a:pPr>
            <a:endParaRPr kumimoji="0" lang="ru-RU" sz="2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3100" name="Rectangle 5"/>
          <p:cNvSpPr>
            <a:spLocks noChangeArrowheads="1"/>
          </p:cNvSpPr>
          <p:nvPr/>
        </p:nvSpPr>
        <p:spPr bwMode="auto">
          <a:xfrm>
            <a:off x="1979712" y="548680"/>
            <a:ext cx="6660232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ru-RU" b="1">
                <a:solidFill>
                  <a:schemeClr val="bg1"/>
                </a:solidFill>
                <a:latin typeface="Arial" pitchFamily="34" charset="0"/>
                <a:cs typeface="+mn-cs"/>
              </a:rPr>
              <a:t>Направления развития личности</a:t>
            </a:r>
          </a:p>
        </p:txBody>
      </p:sp>
      <p:sp>
        <p:nvSpPr>
          <p:cNvPr id="3101" name="Oval 6"/>
          <p:cNvSpPr>
            <a:spLocks noChangeArrowheads="1"/>
          </p:cNvSpPr>
          <p:nvPr/>
        </p:nvSpPr>
        <p:spPr bwMode="auto">
          <a:xfrm>
            <a:off x="2268538" y="1341438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FF"/>
                </a:solidFill>
                <a:latin typeface="Arial" charset="0"/>
              </a:rPr>
              <a:t>духовно-</a:t>
            </a:r>
          </a:p>
          <a:p>
            <a:pPr algn="ctr"/>
            <a:r>
              <a:rPr lang="ru-RU" sz="1200" b="1">
                <a:solidFill>
                  <a:srgbClr val="0000FF"/>
                </a:solidFill>
                <a:latin typeface="Arial" charset="0"/>
              </a:rPr>
              <a:t>нравственное</a:t>
            </a:r>
          </a:p>
        </p:txBody>
      </p:sp>
      <p:sp>
        <p:nvSpPr>
          <p:cNvPr id="3102" name="Oval 7"/>
          <p:cNvSpPr>
            <a:spLocks noChangeArrowheads="1"/>
          </p:cNvSpPr>
          <p:nvPr/>
        </p:nvSpPr>
        <p:spPr bwMode="auto">
          <a:xfrm>
            <a:off x="3779838" y="1412875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00FF"/>
                </a:solidFill>
                <a:latin typeface="Arial" charset="0"/>
              </a:rPr>
              <a:t>социальное</a:t>
            </a:r>
          </a:p>
        </p:txBody>
      </p:sp>
      <p:sp>
        <p:nvSpPr>
          <p:cNvPr id="3103" name="AutoShape 8"/>
          <p:cNvSpPr>
            <a:spLocks/>
          </p:cNvSpPr>
          <p:nvPr/>
        </p:nvSpPr>
        <p:spPr bwMode="auto">
          <a:xfrm rot="5400000">
            <a:off x="4498182" y="-1753394"/>
            <a:ext cx="431800" cy="5900737"/>
          </a:xfrm>
          <a:prstGeom prst="leftBrace">
            <a:avLst>
              <a:gd name="adj1" fmla="val 113879"/>
              <a:gd name="adj2" fmla="val 52532"/>
            </a:avLst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>
            <a:outerShdw dist="107763" dir="135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104" name="Oval 9"/>
          <p:cNvSpPr>
            <a:spLocks noChangeArrowheads="1"/>
          </p:cNvSpPr>
          <p:nvPr/>
        </p:nvSpPr>
        <p:spPr bwMode="auto">
          <a:xfrm>
            <a:off x="5364163" y="1412875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>
                <a:solidFill>
                  <a:srgbClr val="0000FF"/>
                </a:solidFill>
                <a:latin typeface="Arial" charset="0"/>
              </a:rPr>
              <a:t>интеллектуальное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769919" y="2489578"/>
            <a:ext cx="862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</a:rPr>
              <a:t>научные 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</a:rPr>
              <a:t>общества</a:t>
            </a:r>
          </a:p>
          <a:p>
            <a:pPr algn="ctr" eaLnBrk="0" hangingPunct="0"/>
            <a:endParaRPr kumimoji="0" lang="ru-RU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05" name="Oval 10"/>
          <p:cNvSpPr>
            <a:spLocks noChangeArrowheads="1"/>
          </p:cNvSpPr>
          <p:nvPr/>
        </p:nvSpPr>
        <p:spPr bwMode="auto">
          <a:xfrm>
            <a:off x="6948488" y="1412875"/>
            <a:ext cx="1368425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FF"/>
                </a:solidFill>
                <a:latin typeface="Arial" charset="0"/>
              </a:rPr>
              <a:t>общекультурное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56376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164288" y="3356992"/>
            <a:ext cx="1800200" cy="23671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ФЗ  Статья 15. Сетевая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реализации образовательных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программ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240" y="648866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252536" y="0"/>
            <a:ext cx="1656184" cy="914400"/>
          </a:xfrm>
          <a:prstGeom prst="roundRect">
            <a:avLst>
              <a:gd name="adj" fmla="val 151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Ключевые особенности ФГОС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sz="quarter" idx="4294967295"/>
          </p:nvPr>
        </p:nvSpPr>
        <p:spPr>
          <a:xfrm>
            <a:off x="323850" y="0"/>
            <a:ext cx="8712200" cy="6643688"/>
          </a:xfrm>
        </p:spPr>
        <p:txBody>
          <a:bodyPr/>
          <a:lstStyle/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ru-RU" sz="30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Формы взаимодействия </a:t>
            </a:r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ru-RU" sz="30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гимназии и семьи</a:t>
            </a:r>
          </a:p>
          <a:p>
            <a:pPr eaLnBrk="1" hangingPunct="1"/>
            <a:endParaRPr lang="ru-RU" altLang="ru-RU" sz="18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 sz="18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Фестиваль искусств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Творческий сбор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Форум – пространство возможностей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Родительский клуб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Литературная гостиная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Проектная деятельность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Гуманитарные чтения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Мой семейный альбом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Известные люди семьи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Акция “Милосердие”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Экскурсионная работа «Заповедные уголки Родины»</a:t>
            </a:r>
          </a:p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Трудовой десант</a:t>
            </a:r>
          </a:p>
          <a:p>
            <a:pPr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3214798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21467</TotalTime>
  <Words>1006</Words>
  <Application>Microsoft Office PowerPoint</Application>
  <PresentationFormat>Экран (4:3)</PresentationFormat>
  <Paragraphs>276</Paragraphs>
  <Slides>42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8" baseType="lpstr">
      <vt:lpstr>Microsoft YaHei</vt:lpstr>
      <vt:lpstr>Arial</vt:lpstr>
      <vt:lpstr>Bookman Old Style</vt:lpstr>
      <vt:lpstr>Calibri</vt:lpstr>
      <vt:lpstr>Calibri Light</vt:lpstr>
      <vt:lpstr>Cambria</vt:lpstr>
      <vt:lpstr>Century Gothic</vt:lpstr>
      <vt:lpstr>Century Schoolbook</vt:lpstr>
      <vt:lpstr>DokChampa</vt:lpstr>
      <vt:lpstr>Georgia</vt:lpstr>
      <vt:lpstr>Segoe UI</vt:lpstr>
      <vt:lpstr>Times New Roman</vt:lpstr>
      <vt:lpstr>Trebuchet MS</vt:lpstr>
      <vt:lpstr>Wingdings</vt:lpstr>
      <vt:lpstr>Тема Office</vt:lpstr>
      <vt:lpstr>1_Тема Office</vt:lpstr>
      <vt:lpstr>      Актуальные формы взаимодействия участников образовательных отношений в условиях реализации ФГОС </vt:lpstr>
      <vt:lpstr>Завершено формирование  системы    ФГОС  общего образования  (План действий по модернизации общего образования  на 2011 - 2015 годы; Распоряжение Правительства РФ    от 7  сентября 2010 г. №1507-р ) </vt:lpstr>
      <vt:lpstr>Презентация PowerPoint</vt:lpstr>
      <vt:lpstr>Концепция социокультурной модернизации</vt:lpstr>
      <vt:lpstr>Презентация PowerPoint</vt:lpstr>
      <vt:lpstr>ФГОС – стандарты выбора</vt:lpstr>
      <vt:lpstr>2. Требования к структуре основной образовательной программы</vt:lpstr>
      <vt:lpstr>Внеурочная деятельность</vt:lpstr>
      <vt:lpstr>Презентация PowerPoint</vt:lpstr>
      <vt:lpstr>Программа «Форум – пространство возможностей»</vt:lpstr>
      <vt:lpstr>Ученики, педагоги, родители, партнеры, администрация гимназии –  участники Форума</vt:lpstr>
      <vt:lpstr>Программа «Форум – пространство возможностей»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СОО п.11 Индивидуальный проект представляет собой особую форму организации деятельности обучающихся (учебное исследование или учебный проект)</vt:lpstr>
      <vt:lpstr>Презентация PowerPoint</vt:lpstr>
      <vt:lpstr>Презентация PowerPoint</vt:lpstr>
      <vt:lpstr>Дом 3-х этажный с балконом, черепичной крышей, пилястрами.</vt:lpstr>
      <vt:lpstr>Гостиная </vt:lpstr>
      <vt:lpstr>детская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1036</cp:revision>
  <dcterms:created xsi:type="dcterms:W3CDTF">2013-01-25T13:21:34Z</dcterms:created>
  <dcterms:modified xsi:type="dcterms:W3CDTF">2017-02-16T09:21:17Z</dcterms:modified>
</cp:coreProperties>
</file>