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4"/>
  </p:notesMasterIdLst>
  <p:sldIdLst>
    <p:sldId id="384" r:id="rId2"/>
    <p:sldId id="396" r:id="rId3"/>
    <p:sldId id="399" r:id="rId4"/>
    <p:sldId id="404" r:id="rId5"/>
    <p:sldId id="400" r:id="rId6"/>
    <p:sldId id="365" r:id="rId7"/>
    <p:sldId id="366" r:id="rId8"/>
    <p:sldId id="367" r:id="rId9"/>
    <p:sldId id="401" r:id="rId10"/>
    <p:sldId id="398" r:id="rId11"/>
    <p:sldId id="402" r:id="rId12"/>
    <p:sldId id="405" r:id="rId13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3333FF"/>
    <a:srgbClr val="0066FF"/>
    <a:srgbClr val="EEFFEB"/>
    <a:srgbClr val="EBFCE3"/>
    <a:srgbClr val="6633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743704-6B63-42D4-B769-79863D2FAD63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8E1CDC-C996-4F18-BBD0-AA24DDC35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C0331-2CD1-4B52-9BA0-4776738AA418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3F3E1-E151-44D0-8098-FF0E4C83D098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F074F-D4E0-498E-82A8-8F2BF53378EC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D41272-2C17-4771-B86A-9173988FEA63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3B2460-5F74-4946-B6C1-434313FB5123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5C9251-EFF6-4091-84E0-5DA0A18CA13E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5577B4-012E-402C-80D9-128FCF75C6C8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651716-ED92-4252-8C80-350B50A6AC8E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125AEA-E68B-4F02-BFF0-3D975960B66C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F2227A-94AA-4EF2-9F6D-279F1C1A6DBC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34F8A-FEC3-49DA-8339-C6413706AB35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65F144-79BB-4799-9CD5-DF597CE6DBA5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292B-89B6-4F43-8EB9-54935C460645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B5A9-F1C5-48D6-BA78-25329CA75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8AEC-DBA6-41AD-9B31-8A3A5ACCCCFA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EE51-B93A-4B70-A986-A76066063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D8B2-AA4A-4B18-B74C-909BA089CCBB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DF6E-4C89-4D9B-BAE5-B692DEE0F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9AF9-5FDB-4465-9DBE-1A884AA81520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D486-F905-4A1E-9088-36C399860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6D60-BE19-49B4-A558-B9F142EA64D9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8BC7-73F8-4B3D-813E-950B8D8B1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281F-748C-46B5-8E71-37058908D631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07D8-6193-42BB-9C8E-C18080F03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0274-D003-4669-9E79-046291E1DCD7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52E-EE99-4021-A479-38D612645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A295-1253-4399-9561-164EF9A9FCAC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CA8F-973E-4FF1-9A2B-ACC9CE541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1339-9AD4-4A11-BA3F-249CD59E797C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8A73-B6E1-4C80-A357-2841F33F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65F5-61FE-4B8F-B2A3-C0A1CB1E75CB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C2CD-55CE-4528-B8B3-3EEA88942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EC53-B814-42A1-B29E-817E5594C0C1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EBDB-E2E2-47A5-AF68-C8654495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B5A26A-771B-41C2-9281-BB98D5D7A713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0FF15E-CF90-43B5-B267-B1AAB549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split orient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sr.school329.spb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dsr.school329.spb.ru/pages/peremen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329.spb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chool329.spb.ru/pages/events.php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sr.school329.spb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sr.school329.spb.ru/pages/liceum-day-2015.html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dsr.school329.spb.ru/pages/archive-14-1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school329.spb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sr.school329.spb.ru/pages/my-cit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sr.school329.spb.ru/pages/disqussion-land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ool329.spb.ru/pages/event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dsr.school329.spb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755650" y="2420938"/>
            <a:ext cx="7848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>
                <a:solidFill>
                  <a:srgbClr val="00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Интерактивные технологии в решении актуальных задач воспитания и социализации школьников»  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 flipH="1">
            <a:off x="4787900" y="4797425"/>
            <a:ext cx="3455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Заместитель директора по ВР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Иванова Светлана Юрьевна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7" name="Прямоугольник 13"/>
          <p:cNvSpPr>
            <a:spLocks noChangeArrowheads="1"/>
          </p:cNvSpPr>
          <p:nvPr/>
        </p:nvSpPr>
        <p:spPr bwMode="auto">
          <a:xfrm>
            <a:off x="395288" y="6165850"/>
            <a:ext cx="304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3"/>
              </a:rPr>
              <a:t>http://dsr.school329.spb.ru/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887788" y="6165850"/>
            <a:ext cx="5256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hlinkClick r:id="rId4"/>
              </a:rPr>
              <a:t>http://dsr.school329.spb.ru/pages/peremeny.html</a:t>
            </a:r>
            <a:endParaRPr lang="ru-RU" sz="2000"/>
          </a:p>
        </p:txBody>
      </p:sp>
      <p:pic>
        <p:nvPicPr>
          <p:cNvPr id="11269" name="Picture 6" descr="H:\1. 2015-2016 год\1. Лицей 2015-2016 уч. год\СЕМИНАР 20.11.15\Скрины\Газета на сайте..jpg"/>
          <p:cNvPicPr>
            <a:picLocks noChangeAspect="1" noChangeArrowheads="1"/>
          </p:cNvPicPr>
          <p:nvPr/>
        </p:nvPicPr>
        <p:blipFill>
          <a:blip r:embed="rId5" cstate="print"/>
          <a:srcRect r="793" b="33531"/>
          <a:stretch>
            <a:fillRect/>
          </a:stretch>
        </p:blipFill>
        <p:spPr bwMode="auto">
          <a:xfrm>
            <a:off x="107950" y="188913"/>
            <a:ext cx="892968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150279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484313"/>
            <a:ext cx="3694112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User\Downloads\12e191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484313"/>
            <a:ext cx="3671888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331913" y="3068638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alt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7"/>
          <p:cNvSpPr>
            <a:spLocks noChangeArrowheads="1"/>
          </p:cNvSpPr>
          <p:nvPr/>
        </p:nvSpPr>
        <p:spPr bwMode="auto">
          <a:xfrm>
            <a:off x="468313" y="6165850"/>
            <a:ext cx="2678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3"/>
              </a:rPr>
              <a:t>http://school329.spb.ru/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5" name="Picture 8" descr="H:\1. 2015-2016 год\1. Лицей 2015-2016 уч. год\СЕМИНАР 20.11.15\Скрины\Глав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8170862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10"/>
          <p:cNvSpPr>
            <a:spLocks noChangeArrowheads="1"/>
          </p:cNvSpPr>
          <p:nvPr/>
        </p:nvSpPr>
        <p:spPr bwMode="auto">
          <a:xfrm>
            <a:off x="3348038" y="6165850"/>
            <a:ext cx="437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5"/>
              </a:rPr>
              <a:t>http://school329.spb.ru/pages/events.php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9"/>
          <p:cNvSpPr>
            <a:spLocks noChangeArrowheads="1"/>
          </p:cNvSpPr>
          <p:nvPr/>
        </p:nvSpPr>
        <p:spPr bwMode="auto">
          <a:xfrm>
            <a:off x="250825" y="6308725"/>
            <a:ext cx="297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http://dsr.school329.spb.ru/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7" descr="H:\1. 2015-2016 год\1. Лицей 2015-2016 уч. год\СЕМИНАР 20.11.15\Скрины\ДШР. Главная..jpg"/>
          <p:cNvPicPr>
            <a:picLocks noChangeAspect="1" noChangeArrowheads="1"/>
          </p:cNvPicPr>
          <p:nvPr/>
        </p:nvPicPr>
        <p:blipFill>
          <a:blip r:embed="rId4" cstate="print"/>
          <a:srcRect b="17120"/>
          <a:stretch>
            <a:fillRect/>
          </a:stretch>
        </p:blipFill>
        <p:spPr bwMode="auto">
          <a:xfrm>
            <a:off x="250825" y="188913"/>
            <a:ext cx="86661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10"/>
          <p:cNvSpPr>
            <a:spLocks noChangeArrowheads="1"/>
          </p:cNvSpPr>
          <p:nvPr/>
        </p:nvSpPr>
        <p:spPr bwMode="auto">
          <a:xfrm>
            <a:off x="3240088" y="6308725"/>
            <a:ext cx="5903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5"/>
              </a:rPr>
              <a:t>http://dsr.school329.spb.ru/pages/liceum-day-2015.html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User\Downloads\f04bff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8255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547813" y="6308725"/>
            <a:ext cx="5688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4"/>
              </a:rPr>
              <a:t>http://dsr.school329.spb.ru/pages/archive-14-15.html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H:\1. 2015-2016 год\1. Лицей 2015-2016 уч. год\СЕМИНАР 20.11.15\Скрины\Я помню.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716338"/>
            <a:ext cx="3097213" cy="183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27" name="Picture 3" descr="C:\Users\User\Downloads\D1ba8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149725"/>
            <a:ext cx="2862263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8"/>
          <p:cNvSpPr>
            <a:spLocks noChangeArrowheads="1"/>
          </p:cNvSpPr>
          <p:nvPr/>
        </p:nvSpPr>
        <p:spPr bwMode="auto">
          <a:xfrm>
            <a:off x="6372225" y="5949950"/>
            <a:ext cx="2678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4"/>
              </a:rPr>
              <a:t>http://school329.spb.ru/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6516688" y="2636838"/>
            <a:ext cx="2439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Видео-поздравления</a:t>
            </a:r>
          </a:p>
        </p:txBody>
      </p:sp>
      <p:pic>
        <p:nvPicPr>
          <p:cNvPr id="6148" name="Picture 5" descr="H:\1. 2015-2016 год\1. Лицей 2015-2016 уч. год\СЕМИНАР 20.11.15\Скрины\Поздравления.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7338"/>
            <a:ext cx="63754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H:\1. 2015-2016 год\1. Лицей 2015-2016 уч. год\СЕМИНАР 20.11.15\Скрины\Мой город.jpg"/>
          <p:cNvPicPr>
            <a:picLocks noChangeAspect="1" noChangeArrowheads="1"/>
          </p:cNvPicPr>
          <p:nvPr/>
        </p:nvPicPr>
        <p:blipFill>
          <a:blip r:embed="rId3" cstate="print"/>
          <a:srcRect b="7405"/>
          <a:stretch>
            <a:fillRect/>
          </a:stretch>
        </p:blipFill>
        <p:spPr bwMode="auto">
          <a:xfrm>
            <a:off x="1187450" y="188913"/>
            <a:ext cx="6553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2051050" y="6308725"/>
            <a:ext cx="489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hlinkClick r:id="rId4"/>
              </a:rPr>
              <a:t>http://dsr.school329.spb.ru/pages/my-city.html</a:t>
            </a:r>
            <a:endParaRPr lang="ru-RU" sz="20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:\1. 2015-2016 год\1. Лицей 2015-2016 уч. год\СЕМИНАР 20.11.15\Скрины\Дискуссионный клуб.jpg"/>
          <p:cNvPicPr>
            <a:picLocks noChangeAspect="1" noChangeArrowheads="1"/>
          </p:cNvPicPr>
          <p:nvPr/>
        </p:nvPicPr>
        <p:blipFill>
          <a:blip r:embed="rId3" cstate="print"/>
          <a:srcRect b="6598"/>
          <a:stretch>
            <a:fillRect/>
          </a:stretch>
        </p:blipFill>
        <p:spPr bwMode="auto">
          <a:xfrm>
            <a:off x="755650" y="115888"/>
            <a:ext cx="770096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1619250" y="6308725"/>
            <a:ext cx="619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4"/>
              </a:rPr>
              <a:t>http://dsr.school329.spb.ru/pages/disqussion-landing.html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:\1. 2015-2016 год\1. Лицей 2015-2016 уч. год\СЕМИНАР 20.11.15\Скрины\Заседание Дискуссионного клу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0"/>
          <p:cNvSpPr>
            <a:spLocks noChangeArrowheads="1"/>
          </p:cNvSpPr>
          <p:nvPr/>
        </p:nvSpPr>
        <p:spPr bwMode="auto">
          <a:xfrm>
            <a:off x="4356100" y="6237288"/>
            <a:ext cx="437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4"/>
              </a:rPr>
              <a:t>http://school329.spb.ru/pages/events.php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6"/>
          <p:cNvSpPr>
            <a:spLocks noChangeArrowheads="1"/>
          </p:cNvSpPr>
          <p:nvPr/>
        </p:nvSpPr>
        <p:spPr bwMode="auto">
          <a:xfrm>
            <a:off x="5795963" y="6237288"/>
            <a:ext cx="3041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u="sng">
                <a:latin typeface="Times New Roman" pitchFamily="18" charset="0"/>
                <a:cs typeface="Times New Roman" pitchFamily="18" charset="0"/>
                <a:hlinkClick r:id="rId4"/>
              </a:rPr>
              <a:t>http://dsr.school329.spb.ru/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5762625" y="2997200"/>
            <a:ext cx="3381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Объединение «Росток»</a:t>
            </a:r>
          </a:p>
          <a:p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Объединение «Лицей»</a:t>
            </a:r>
          </a:p>
          <a:p>
            <a:r>
              <a:rPr lang="ru-RU" sz="20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Объединение «Высшая лига»</a:t>
            </a:r>
          </a:p>
          <a:p>
            <a:endParaRPr lang="ru-RU" sz="200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5" descr="H:\1. 2015-2016 год\1. Лицей 2015-2016 уч. год\СЕМИНАР 20.11.15\Скрины\8-а.jpg"/>
          <p:cNvPicPr>
            <a:picLocks noChangeAspect="1" noChangeArrowheads="1"/>
          </p:cNvPicPr>
          <p:nvPr/>
        </p:nvPicPr>
        <p:blipFill>
          <a:blip r:embed="rId5" cstate="print"/>
          <a:srcRect t="17265"/>
          <a:stretch>
            <a:fillRect/>
          </a:stretch>
        </p:blipFill>
        <p:spPr bwMode="auto">
          <a:xfrm>
            <a:off x="179388" y="1773238"/>
            <a:ext cx="56149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89</Words>
  <Application>Microsoft Office PowerPoint</Application>
  <PresentationFormat>Экран (4:3)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Юрьевна</dc:creator>
  <cp:lastModifiedBy>CheckMan</cp:lastModifiedBy>
  <cp:revision>173</cp:revision>
  <cp:lastPrinted>2012-10-26T19:32:42Z</cp:lastPrinted>
  <dcterms:created xsi:type="dcterms:W3CDTF">2011-03-02T11:14:11Z</dcterms:created>
  <dcterms:modified xsi:type="dcterms:W3CDTF">2015-11-21T11:10:02Z</dcterms:modified>
</cp:coreProperties>
</file>