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7" r:id="rId9"/>
    <p:sldId id="269" r:id="rId10"/>
    <p:sldId id="262" r:id="rId11"/>
    <p:sldId id="264" r:id="rId12"/>
    <p:sldId id="261" r:id="rId13"/>
    <p:sldId id="263" r:id="rId14"/>
    <p:sldId id="268" r:id="rId15"/>
    <p:sldId id="26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901B8-04C4-436C-833B-5B7007995B17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04351-A1AB-49F1-A646-1D5169FD7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0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A37C15-0ABB-4EDF-AF56-96F7FBB5DEC9}" type="datetime1">
              <a:rPr lang="ru-RU" smtClean="0"/>
              <a:t>20.11.2015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EFF706-289E-4A55-8BD2-67B994D71FD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ADB5-3DF5-4183-9616-679E4D5139E7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3F8-6421-4DE9-8BD2-24B1EEF09772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ACDB-B538-49EF-9C50-3C9D81B71661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9FFC-AE33-40EB-BBB1-834CC6DDE722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67A8-D477-4E94-9570-690B9C0A410A}" type="datetime1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4DDA-9FC0-4D58-AD0B-5B4DBE47EE69}" type="datetime1">
              <a:rPr lang="ru-RU" smtClean="0"/>
              <a:t>20.11.2015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F8AA-020C-4655-94F3-202CF18A783D}" type="datetime1">
              <a:rPr lang="ru-RU" smtClean="0"/>
              <a:t>20.11.2015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832-6EB5-4EA1-911D-E6708138CD55}" type="datetime1">
              <a:rPr lang="ru-RU" smtClean="0"/>
              <a:t>20.11.2015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5D8F-B1D1-4E45-940E-4D771983B012}" type="datetime1">
              <a:rPr lang="ru-RU" smtClean="0"/>
              <a:t>20.11.2015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A334-BF0E-4DD9-B9DE-E0CBC0F5F1A4}" type="datetime1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40AE2E-AF46-439A-91AC-E6C823C7C18F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5EFF706-289E-4A55-8BD2-67B994D71F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34355"/>
            <a:ext cx="3528392" cy="2170509"/>
          </a:xfrm>
        </p:spPr>
        <p:txBody>
          <a:bodyPr>
            <a:normAutofit/>
          </a:bodyPr>
          <a:lstStyle/>
          <a:p>
            <a:r>
              <a:rPr lang="ru-RU" sz="2400" b="1" dirty="0"/>
              <a:t>Информационные и коммуникационные технологии в работе классного </a:t>
            </a:r>
            <a:r>
              <a:rPr lang="ru-RU" sz="2400" b="1" dirty="0" smtClean="0"/>
              <a:t>руководителя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789040"/>
            <a:ext cx="3309803" cy="189266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Молчанова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Марина </a:t>
            </a:r>
            <a:r>
              <a:rPr lang="ru-RU" b="1" dirty="0"/>
              <a:t>Михайловна</a:t>
            </a:r>
            <a:r>
              <a:rPr lang="ru-RU" dirty="0"/>
              <a:t>, учитель информатики и математики, классный руководитель 7В класса</a:t>
            </a:r>
          </a:p>
          <a:p>
            <a:pPr algn="ctr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88640"/>
            <a:ext cx="4104456" cy="126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Муниципальное бюджетное общеобразовательное учреждение «Средняя общеобразовательная школа г. Светогорска» Выборгского района Ленинградской области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E:\Перенесенные документы\Школа\УНО\Пчелка с компьютер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0" y="2924944"/>
            <a:ext cx="42724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5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Сервисы </a:t>
            </a:r>
            <a:r>
              <a:rPr lang="en-US" dirty="0" smtClean="0"/>
              <a:t>GOOGLE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Blogger</a:t>
            </a:r>
          </a:p>
          <a:p>
            <a:r>
              <a:rPr lang="en-US" dirty="0" smtClean="0"/>
              <a:t>Google sites</a:t>
            </a:r>
          </a:p>
          <a:p>
            <a:r>
              <a:rPr lang="en-US" dirty="0" smtClean="0"/>
              <a:t>Google+</a:t>
            </a:r>
          </a:p>
          <a:p>
            <a:r>
              <a:rPr lang="en-US" dirty="0" smtClean="0"/>
              <a:t>Gmail</a:t>
            </a:r>
          </a:p>
          <a:p>
            <a:r>
              <a:rPr lang="en-US" dirty="0" smtClean="0"/>
              <a:t>Google Disk</a:t>
            </a:r>
          </a:p>
          <a:p>
            <a:r>
              <a:rPr lang="en-US" dirty="0" smtClean="0"/>
              <a:t>Hangouts</a:t>
            </a:r>
          </a:p>
          <a:p>
            <a:r>
              <a:rPr lang="en-US" dirty="0" smtClean="0"/>
              <a:t>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5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5754985" cy="486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5763146" cy="495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2899" y="-99392"/>
            <a:ext cx="346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Личные странички в </a:t>
            </a:r>
            <a:r>
              <a:rPr lang="en-US" sz="2200" dirty="0" smtClean="0"/>
              <a:t>Google+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1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3422"/>
            <a:ext cx="6558211" cy="527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2899" y="110662"/>
            <a:ext cx="3467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Блоги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6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899" y="110662"/>
            <a:ext cx="3467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Сайты</a:t>
            </a:r>
            <a:endParaRPr lang="ru-RU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1"/>
            <a:ext cx="4680520" cy="42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5425811" cy="368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07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ИКТ во внеурочной деятельности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Мультимедийные презентации</a:t>
            </a:r>
          </a:p>
          <a:p>
            <a:r>
              <a:rPr lang="ru-RU" dirty="0" smtClean="0"/>
              <a:t>Графические редакторы</a:t>
            </a:r>
          </a:p>
          <a:p>
            <a:r>
              <a:rPr lang="ru-RU" dirty="0" smtClean="0"/>
              <a:t>Текстовые редакторы</a:t>
            </a:r>
          </a:p>
          <a:p>
            <a:r>
              <a:rPr lang="ru-RU" dirty="0" smtClean="0"/>
              <a:t>Электронные таблицы</a:t>
            </a:r>
          </a:p>
          <a:p>
            <a:r>
              <a:rPr lang="ru-RU" dirty="0" smtClean="0"/>
              <a:t>Сервисы </a:t>
            </a:r>
            <a:r>
              <a:rPr lang="en-US" dirty="0" smtClean="0"/>
              <a:t>GOOGLE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3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599466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4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4" name="Picture 6" descr="http://grc-krd.ru/images/centers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590952" cy="3727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6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2207365" y="2140040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3575517" y="1383956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4943669" y="2158517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839213" y="2896124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4971906" y="3670685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3575516" y="2896124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3575517" y="4416734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207364" y="3652208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2207363" y="646349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2207362" y="5164376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4971906" y="5182853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6311821" y="2896124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4943668" y="650570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612996" y="2420888"/>
            <a:ext cx="2034199" cy="1878700"/>
            <a:chOff x="1231602" y="3752909"/>
            <a:chExt cx="1876597" cy="1733145"/>
          </a:xfrm>
        </p:grpSpPr>
        <p:pic>
          <p:nvPicPr>
            <p:cNvPr id="1026" name="Picture 2" descr="E:\Перенесенные документы\Школа\УНО\Пчелка с постером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602" y="3752909"/>
              <a:ext cx="1748282" cy="1733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452015" y="4815774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Классный руководитель</a:t>
              </a:r>
              <a:endParaRPr lang="ru-RU" sz="14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19533" y="197076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Воспитатель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064641" y="274532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Тюьтор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064641" y="4163448"/>
            <a:ext cx="160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Организатор питания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647525" y="4844299"/>
            <a:ext cx="168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Делопроизво-дитель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181442" y="3983058"/>
            <a:ext cx="1826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Контролёр посещаемости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328335" y="257713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Учитель-предметник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304366" y="104540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Сценарист и режиссёр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064641" y="116851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Психолог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311821" y="3356992"/>
            <a:ext cx="175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Организатор мероприятий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076056" y="572454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Бухгалтер и кассир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207364" y="5751183"/>
            <a:ext cx="1754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Библиотекарь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960186" y="333213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Второй родитель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4426" y="-99392"/>
            <a:ext cx="346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Роли классного руководителя</a:t>
            </a:r>
            <a:endParaRPr lang="ru-RU" sz="2200" dirty="0"/>
          </a:p>
        </p:txBody>
      </p:sp>
      <p:sp>
        <p:nvSpPr>
          <p:cNvPr id="33" name="Шестиугольник 32"/>
          <p:cNvSpPr/>
          <p:nvPr/>
        </p:nvSpPr>
        <p:spPr>
          <a:xfrm>
            <a:off x="839212" y="1379522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>
            <a:off x="6304927" y="1389738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839213" y="4380602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/>
          <p:cNvSpPr/>
          <p:nvPr/>
        </p:nvSpPr>
        <p:spPr>
          <a:xfrm>
            <a:off x="6311821" y="4416734"/>
            <a:ext cx="1754115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деятельности классного руководителя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Создание </a:t>
            </a:r>
            <a:r>
              <a:rPr lang="ru-RU" dirty="0"/>
              <a:t>благоприятных условий для саморазвития и самореализации личности обучающегося, его успешной </a:t>
            </a:r>
            <a:r>
              <a:rPr lang="ru-RU" dirty="0" smtClean="0"/>
              <a:t>социализации.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6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Функции классного руководителя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организационно-координирующие функции;</a:t>
            </a:r>
          </a:p>
          <a:p>
            <a:r>
              <a:rPr lang="ru-RU" dirty="0" smtClean="0"/>
              <a:t>коммуникативные функции;</a:t>
            </a:r>
          </a:p>
          <a:p>
            <a:r>
              <a:rPr lang="ru-RU" dirty="0" smtClean="0"/>
              <a:t>аналитико-прогностические функции;</a:t>
            </a:r>
          </a:p>
          <a:p>
            <a:r>
              <a:rPr lang="ru-RU" dirty="0" smtClean="0"/>
              <a:t>контрольные функции.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Электронная документация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Электронный школьный журнал (дневник)</a:t>
            </a:r>
          </a:p>
          <a:p>
            <a:r>
              <a:rPr lang="ru-RU" dirty="0" smtClean="0"/>
              <a:t>Электронное расписание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95" y="3933056"/>
            <a:ext cx="1619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17232"/>
            <a:ext cx="26574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45224"/>
            <a:ext cx="1533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86999"/>
            <a:ext cx="2789312" cy="85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13" y="3726312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4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Электронные таблицы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Оплата питания</a:t>
            </a:r>
          </a:p>
          <a:p>
            <a:r>
              <a:rPr lang="ru-RU" dirty="0" smtClean="0"/>
              <a:t>Диаграммы и графики (анализ числовых данных)</a:t>
            </a:r>
          </a:p>
          <a:p>
            <a:r>
              <a:rPr lang="ru-RU" dirty="0" smtClean="0"/>
              <a:t>Динамические расчёты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6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4563"/>
            <a:ext cx="8354144" cy="507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4426" y="-99392"/>
            <a:ext cx="346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Электронные </a:t>
            </a:r>
            <a:br>
              <a:rPr lang="ru-RU" sz="2200" dirty="0" smtClean="0"/>
            </a:br>
            <a:r>
              <a:rPr lang="ru-RU" sz="2200" dirty="0" smtClean="0"/>
              <a:t>таблицы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0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4426" y="-99392"/>
            <a:ext cx="346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Электронные </a:t>
            </a:r>
            <a:br>
              <a:rPr lang="ru-RU" sz="2200" dirty="0" smtClean="0"/>
            </a:br>
            <a:r>
              <a:rPr lang="ru-RU" sz="2200" dirty="0" smtClean="0"/>
              <a:t>таблицы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87597"/>
            <a:ext cx="5944947" cy="33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35" y="3672597"/>
            <a:ext cx="32540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9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Базы данных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Выставление текущих оценок с последующей распечаткой каждому ученику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F706-289E-4A55-8BD2-67B994D71F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48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384</TotalTime>
  <Words>166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Информационные и коммуникационные технологии в работе классного руководителя</vt:lpstr>
      <vt:lpstr>Презентация PowerPoint</vt:lpstr>
      <vt:lpstr>Цель деятельности классного руководителя</vt:lpstr>
      <vt:lpstr>Функции классного руководителя</vt:lpstr>
      <vt:lpstr>Электронная документация</vt:lpstr>
      <vt:lpstr>Электронные таблицы</vt:lpstr>
      <vt:lpstr>Презентация PowerPoint</vt:lpstr>
      <vt:lpstr>Презентация PowerPoint</vt:lpstr>
      <vt:lpstr>Базы данных</vt:lpstr>
      <vt:lpstr>Сервисы GOOGLE</vt:lpstr>
      <vt:lpstr>Презентация PowerPoint</vt:lpstr>
      <vt:lpstr>Презентация PowerPoint</vt:lpstr>
      <vt:lpstr>Презентация PowerPoint</vt:lpstr>
      <vt:lpstr>ИКТ во внеурочной деятельности</vt:lpstr>
      <vt:lpstr>Презентация PowerPoint</vt:lpstr>
      <vt:lpstr>Спасибо за внимание!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и коммуникационные технологии в работе классного руководителя</dc:title>
  <dc:creator>Teacher-15</dc:creator>
  <cp:lastModifiedBy>Marina</cp:lastModifiedBy>
  <cp:revision>20</cp:revision>
  <dcterms:created xsi:type="dcterms:W3CDTF">2015-11-18T14:17:30Z</dcterms:created>
  <dcterms:modified xsi:type="dcterms:W3CDTF">2015-11-20T05:56:43Z</dcterms:modified>
</cp:coreProperties>
</file>