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354" r:id="rId3"/>
    <p:sldId id="355" r:id="rId4"/>
    <p:sldId id="356" r:id="rId5"/>
    <p:sldId id="359" r:id="rId6"/>
    <p:sldId id="358" r:id="rId7"/>
    <p:sldId id="362" r:id="rId8"/>
    <p:sldId id="350" r:id="rId9"/>
    <p:sldId id="351" r:id="rId10"/>
    <p:sldId id="352" r:id="rId11"/>
    <p:sldId id="341" r:id="rId12"/>
    <p:sldId id="353" r:id="rId13"/>
    <p:sldId id="365" r:id="rId14"/>
    <p:sldId id="366" r:id="rId15"/>
    <p:sldId id="364" r:id="rId16"/>
    <p:sldId id="340" r:id="rId17"/>
    <p:sldId id="338" r:id="rId18"/>
    <p:sldId id="346" r:id="rId19"/>
  </p:sldIdLst>
  <p:sldSz cx="12192000" cy="6858000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72"/>
      </p:cViewPr>
      <p:guideLst>
        <p:guide orient="horz" pos="2115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FD01D9-9FA1-40FA-BB5E-D9C9F4842F07}" type="doc">
      <dgm:prSet loTypeId="urn:microsoft.com/office/officeart/2005/8/layout/hProcess6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1A71FEB-190A-4780-86D8-4754686E4009}">
      <dgm:prSet phldrT="[Текст]"/>
      <dgm:spPr/>
      <dgm:t>
        <a:bodyPr/>
        <a:lstStyle/>
        <a:p>
          <a:endParaRPr lang="ru-RU" dirty="0"/>
        </a:p>
      </dgm:t>
    </dgm:pt>
    <dgm:pt modelId="{75750F45-888F-4448-A317-0D9FDC6AD891}" type="parTrans" cxnId="{1C6F1D72-8C81-4386-9FFB-8966531311BC}">
      <dgm:prSet/>
      <dgm:spPr/>
      <dgm:t>
        <a:bodyPr/>
        <a:lstStyle/>
        <a:p>
          <a:endParaRPr lang="ru-RU"/>
        </a:p>
      </dgm:t>
    </dgm:pt>
    <dgm:pt modelId="{CED8255E-619C-4D9B-94AA-D86F1A12CEB7}" type="sibTrans" cxnId="{1C6F1D72-8C81-4386-9FFB-8966531311BC}">
      <dgm:prSet/>
      <dgm:spPr/>
      <dgm:t>
        <a:bodyPr/>
        <a:lstStyle/>
        <a:p>
          <a:endParaRPr lang="ru-RU"/>
        </a:p>
      </dgm:t>
    </dgm:pt>
    <dgm:pt modelId="{36E3EEB0-7ACE-4CCC-917B-F9A50D8732D3}">
      <dgm:prSet phldrT="[Текст]" custT="1"/>
      <dgm:spPr/>
      <dgm:t>
        <a:bodyPr/>
        <a:lstStyle/>
        <a:p>
          <a:r>
            <a:rPr lang="ru-RU" sz="2200" dirty="0"/>
            <a:t>Где?</a:t>
          </a:r>
        </a:p>
      </dgm:t>
    </dgm:pt>
    <dgm:pt modelId="{6DA184D9-9618-4E75-AA5A-52CEBDFD843A}" type="parTrans" cxnId="{B9D6332A-5020-4812-8222-815B798F7E63}">
      <dgm:prSet/>
      <dgm:spPr/>
      <dgm:t>
        <a:bodyPr/>
        <a:lstStyle/>
        <a:p>
          <a:endParaRPr lang="ru-RU"/>
        </a:p>
      </dgm:t>
    </dgm:pt>
    <dgm:pt modelId="{24A4E4B6-92D6-4F07-B376-FCCF85270569}" type="sibTrans" cxnId="{B9D6332A-5020-4812-8222-815B798F7E63}">
      <dgm:prSet/>
      <dgm:spPr/>
      <dgm:t>
        <a:bodyPr/>
        <a:lstStyle/>
        <a:p>
          <a:endParaRPr lang="ru-RU"/>
        </a:p>
      </dgm:t>
    </dgm:pt>
    <dgm:pt modelId="{E6949272-3E51-40EE-A4C3-7D4EE527222B}">
      <dgm:prSet phldrT="[Текст]"/>
      <dgm:spPr/>
      <dgm:t>
        <a:bodyPr/>
        <a:lstStyle/>
        <a:p>
          <a:endParaRPr lang="ru-RU" dirty="0"/>
        </a:p>
      </dgm:t>
    </dgm:pt>
    <dgm:pt modelId="{8C11C35B-6E57-40C0-AEAD-ECB612976356}" type="parTrans" cxnId="{1B7DDB4B-216B-4F9C-AB8A-C9BB3ED93255}">
      <dgm:prSet/>
      <dgm:spPr/>
      <dgm:t>
        <a:bodyPr/>
        <a:lstStyle/>
        <a:p>
          <a:endParaRPr lang="ru-RU"/>
        </a:p>
      </dgm:t>
    </dgm:pt>
    <dgm:pt modelId="{9BD2A3A9-5788-42CD-BD02-E3F26D0CAC0D}" type="sibTrans" cxnId="{1B7DDB4B-216B-4F9C-AB8A-C9BB3ED93255}">
      <dgm:prSet/>
      <dgm:spPr/>
      <dgm:t>
        <a:bodyPr/>
        <a:lstStyle/>
        <a:p>
          <a:endParaRPr lang="ru-RU"/>
        </a:p>
      </dgm:t>
    </dgm:pt>
    <dgm:pt modelId="{153EFBF3-5E91-41D3-830F-865D98873D5A}">
      <dgm:prSet phldrT="[Текст]" custT="1"/>
      <dgm:spPr/>
      <dgm:t>
        <a:bodyPr/>
        <a:lstStyle/>
        <a:p>
          <a:r>
            <a:rPr lang="ru-RU" sz="2200" dirty="0"/>
            <a:t>Кто?</a:t>
          </a:r>
        </a:p>
      </dgm:t>
    </dgm:pt>
    <dgm:pt modelId="{8A91AAE9-B7EF-46F0-B12F-05A4056682B9}" type="sibTrans" cxnId="{96C77412-1ABA-42C5-BE15-61A7B0B941E3}">
      <dgm:prSet/>
      <dgm:spPr/>
      <dgm:t>
        <a:bodyPr/>
        <a:lstStyle/>
        <a:p>
          <a:endParaRPr lang="ru-RU"/>
        </a:p>
      </dgm:t>
    </dgm:pt>
    <dgm:pt modelId="{FD558699-E8C3-4D29-9C52-6F895234701E}" type="parTrans" cxnId="{96C77412-1ABA-42C5-BE15-61A7B0B941E3}">
      <dgm:prSet/>
      <dgm:spPr/>
      <dgm:t>
        <a:bodyPr/>
        <a:lstStyle/>
        <a:p>
          <a:endParaRPr lang="ru-RU"/>
        </a:p>
      </dgm:t>
    </dgm:pt>
    <dgm:pt modelId="{BC05A273-1CE0-4502-9726-ACA6BACFEB57}">
      <dgm:prSet phldrT="[Текст]"/>
      <dgm:spPr/>
      <dgm:t>
        <a:bodyPr/>
        <a:lstStyle/>
        <a:p>
          <a:endParaRPr lang="ru-RU" dirty="0"/>
        </a:p>
      </dgm:t>
    </dgm:pt>
    <dgm:pt modelId="{E86DD9DA-8F78-4F4F-9008-86B7810ED32B}" type="sibTrans" cxnId="{3D5A8E2D-F4C0-4FD1-BB15-974D85116E06}">
      <dgm:prSet/>
      <dgm:spPr/>
      <dgm:t>
        <a:bodyPr/>
        <a:lstStyle/>
        <a:p>
          <a:endParaRPr lang="ru-RU"/>
        </a:p>
      </dgm:t>
    </dgm:pt>
    <dgm:pt modelId="{3307887A-C40C-4E8A-803A-4844BDF4BB83}" type="parTrans" cxnId="{3D5A8E2D-F4C0-4FD1-BB15-974D85116E06}">
      <dgm:prSet/>
      <dgm:spPr/>
      <dgm:t>
        <a:bodyPr/>
        <a:lstStyle/>
        <a:p>
          <a:endParaRPr lang="ru-RU"/>
        </a:p>
      </dgm:t>
    </dgm:pt>
    <dgm:pt modelId="{2A2059EA-AF4B-48F4-BDEA-5044D6F3522A}">
      <dgm:prSet phldrT="[Текст]" custT="1"/>
      <dgm:spPr/>
      <dgm:t>
        <a:bodyPr/>
        <a:lstStyle/>
        <a:p>
          <a:r>
            <a:rPr lang="ru-RU" sz="2200" dirty="0"/>
            <a:t>Что?</a:t>
          </a:r>
        </a:p>
      </dgm:t>
    </dgm:pt>
    <dgm:pt modelId="{A818A3B9-3CDB-4FC3-BFB1-61F81B66C6FF}" type="sibTrans" cxnId="{0B02AC5D-796E-471A-BA70-D4AB3DB010AA}">
      <dgm:prSet/>
      <dgm:spPr/>
      <dgm:t>
        <a:bodyPr/>
        <a:lstStyle/>
        <a:p>
          <a:endParaRPr lang="ru-RU"/>
        </a:p>
      </dgm:t>
    </dgm:pt>
    <dgm:pt modelId="{13DE9CCE-3839-498C-8E27-0258FF6A70A0}" type="parTrans" cxnId="{0B02AC5D-796E-471A-BA70-D4AB3DB010AA}">
      <dgm:prSet/>
      <dgm:spPr/>
      <dgm:t>
        <a:bodyPr/>
        <a:lstStyle/>
        <a:p>
          <a:endParaRPr lang="ru-RU"/>
        </a:p>
      </dgm:t>
    </dgm:pt>
    <dgm:pt modelId="{C8EE994A-40A5-4DB7-93D7-4048CD68C86A}" type="pres">
      <dgm:prSet presAssocID="{2FFD01D9-9FA1-40FA-BB5E-D9C9F4842F07}" presName="theList" presStyleCnt="0">
        <dgm:presLayoutVars>
          <dgm:dir/>
          <dgm:animLvl val="lvl"/>
          <dgm:resizeHandles val="exact"/>
        </dgm:presLayoutVars>
      </dgm:prSet>
      <dgm:spPr/>
    </dgm:pt>
    <dgm:pt modelId="{3523EEF1-5022-4151-A973-0B1FB9932142}" type="pres">
      <dgm:prSet presAssocID="{153EFBF3-5E91-41D3-830F-865D98873D5A}" presName="compNode" presStyleCnt="0"/>
      <dgm:spPr/>
    </dgm:pt>
    <dgm:pt modelId="{8D21B56E-3102-471C-8FBB-D29AC882C7D4}" type="pres">
      <dgm:prSet presAssocID="{153EFBF3-5E91-41D3-830F-865D98873D5A}" presName="noGeometry" presStyleCnt="0"/>
      <dgm:spPr/>
    </dgm:pt>
    <dgm:pt modelId="{0D28DBF1-2CBD-4885-B019-BE0FAF80C620}" type="pres">
      <dgm:prSet presAssocID="{153EFBF3-5E91-41D3-830F-865D98873D5A}" presName="childTextVisible" presStyleLbl="bgAccFollowNode1" presStyleIdx="0" presStyleCnt="3">
        <dgm:presLayoutVars>
          <dgm:bulletEnabled val="1"/>
        </dgm:presLayoutVars>
      </dgm:prSet>
      <dgm:spPr/>
    </dgm:pt>
    <dgm:pt modelId="{88F464FB-DB07-44F9-B62D-5EBF18F2F712}" type="pres">
      <dgm:prSet presAssocID="{153EFBF3-5E91-41D3-830F-865D98873D5A}" presName="childTextHidden" presStyleLbl="bgAccFollowNode1" presStyleIdx="0" presStyleCnt="3"/>
      <dgm:spPr/>
    </dgm:pt>
    <dgm:pt modelId="{F299DA46-9AAA-4BD2-9A47-535A12D9B253}" type="pres">
      <dgm:prSet presAssocID="{153EFBF3-5E91-41D3-830F-865D98873D5A}" presName="parentText" presStyleLbl="node1" presStyleIdx="0" presStyleCnt="3" custScaleX="234588" custScaleY="108905">
        <dgm:presLayoutVars>
          <dgm:chMax val="1"/>
          <dgm:bulletEnabled val="1"/>
        </dgm:presLayoutVars>
      </dgm:prSet>
      <dgm:spPr/>
    </dgm:pt>
    <dgm:pt modelId="{BD4CA5F5-13BF-4D5B-ACA0-46CE520DDFC3}" type="pres">
      <dgm:prSet presAssocID="{153EFBF3-5E91-41D3-830F-865D98873D5A}" presName="aSpace" presStyleCnt="0"/>
      <dgm:spPr/>
    </dgm:pt>
    <dgm:pt modelId="{9414BC7E-C745-479F-8303-B2C6CC9517BA}" type="pres">
      <dgm:prSet presAssocID="{2A2059EA-AF4B-48F4-BDEA-5044D6F3522A}" presName="compNode" presStyleCnt="0"/>
      <dgm:spPr/>
    </dgm:pt>
    <dgm:pt modelId="{43B0755D-40D3-44C2-AEA2-173B8722A52E}" type="pres">
      <dgm:prSet presAssocID="{2A2059EA-AF4B-48F4-BDEA-5044D6F3522A}" presName="noGeometry" presStyleCnt="0"/>
      <dgm:spPr/>
    </dgm:pt>
    <dgm:pt modelId="{DAEFEFCD-2DFD-4AFE-8EFD-8FA694839DC8}" type="pres">
      <dgm:prSet presAssocID="{2A2059EA-AF4B-48F4-BDEA-5044D6F3522A}" presName="childTextVisible" presStyleLbl="bgAccFollowNode1" presStyleIdx="1" presStyleCnt="3" custLinFactNeighborX="1344" custLinFactNeighborY="-2676">
        <dgm:presLayoutVars>
          <dgm:bulletEnabled val="1"/>
        </dgm:presLayoutVars>
      </dgm:prSet>
      <dgm:spPr/>
    </dgm:pt>
    <dgm:pt modelId="{D8EF9C8E-D4DD-446E-BC82-DD91BCB5DA79}" type="pres">
      <dgm:prSet presAssocID="{2A2059EA-AF4B-48F4-BDEA-5044D6F3522A}" presName="childTextHidden" presStyleLbl="bgAccFollowNode1" presStyleIdx="1" presStyleCnt="3"/>
      <dgm:spPr/>
    </dgm:pt>
    <dgm:pt modelId="{1214A47A-BA29-40BB-A8FE-A6EA7AC4A839}" type="pres">
      <dgm:prSet presAssocID="{2A2059EA-AF4B-48F4-BDEA-5044D6F3522A}" presName="parentText" presStyleLbl="node1" presStyleIdx="1" presStyleCnt="3" custScaleX="231435" custLinFactNeighborX="-22863" custLinFactNeighborY="0">
        <dgm:presLayoutVars>
          <dgm:chMax val="1"/>
          <dgm:bulletEnabled val="1"/>
        </dgm:presLayoutVars>
      </dgm:prSet>
      <dgm:spPr/>
    </dgm:pt>
    <dgm:pt modelId="{806C62DE-349C-4ECE-82FD-091EC44C26C7}" type="pres">
      <dgm:prSet presAssocID="{2A2059EA-AF4B-48F4-BDEA-5044D6F3522A}" presName="aSpace" presStyleCnt="0"/>
      <dgm:spPr/>
    </dgm:pt>
    <dgm:pt modelId="{9B67063B-A994-4234-A7E2-2AC6FD2CDF1A}" type="pres">
      <dgm:prSet presAssocID="{36E3EEB0-7ACE-4CCC-917B-F9A50D8732D3}" presName="compNode" presStyleCnt="0"/>
      <dgm:spPr/>
    </dgm:pt>
    <dgm:pt modelId="{8C2FE6E3-3569-45B4-A04E-7C493D91B328}" type="pres">
      <dgm:prSet presAssocID="{36E3EEB0-7ACE-4CCC-917B-F9A50D8732D3}" presName="noGeometry" presStyleCnt="0"/>
      <dgm:spPr/>
    </dgm:pt>
    <dgm:pt modelId="{AFF8B902-B93F-4F9A-A3C1-3AEE7E5CF7C5}" type="pres">
      <dgm:prSet presAssocID="{36E3EEB0-7ACE-4CCC-917B-F9A50D8732D3}" presName="childTextVisible" presStyleLbl="bgAccFollowNode1" presStyleIdx="2" presStyleCnt="3" custLinFactNeighborX="-2195" custLinFactNeighborY="1389">
        <dgm:presLayoutVars>
          <dgm:bulletEnabled val="1"/>
        </dgm:presLayoutVars>
      </dgm:prSet>
      <dgm:spPr/>
    </dgm:pt>
    <dgm:pt modelId="{69FEB106-EB4B-4861-9905-EEF3798368DB}" type="pres">
      <dgm:prSet presAssocID="{36E3EEB0-7ACE-4CCC-917B-F9A50D8732D3}" presName="childTextHidden" presStyleLbl="bgAccFollowNode1" presStyleIdx="2" presStyleCnt="3"/>
      <dgm:spPr/>
    </dgm:pt>
    <dgm:pt modelId="{85FBD50A-413C-402A-BFC5-CFA555272031}" type="pres">
      <dgm:prSet presAssocID="{36E3EEB0-7ACE-4CCC-917B-F9A50D8732D3}" presName="parentText" presStyleLbl="node1" presStyleIdx="2" presStyleCnt="3" custScaleX="209757" custLinFactNeighborX="-17332" custLinFactNeighborY="-4679">
        <dgm:presLayoutVars>
          <dgm:chMax val="1"/>
          <dgm:bulletEnabled val="1"/>
        </dgm:presLayoutVars>
      </dgm:prSet>
      <dgm:spPr/>
    </dgm:pt>
  </dgm:ptLst>
  <dgm:cxnLst>
    <dgm:cxn modelId="{96C77412-1ABA-42C5-BE15-61A7B0B941E3}" srcId="{2FFD01D9-9FA1-40FA-BB5E-D9C9F4842F07}" destId="{153EFBF3-5E91-41D3-830F-865D98873D5A}" srcOrd="0" destOrd="0" parTransId="{FD558699-E8C3-4D29-9C52-6F895234701E}" sibTransId="{8A91AAE9-B7EF-46F0-B12F-05A4056682B9}"/>
    <dgm:cxn modelId="{B9D6332A-5020-4812-8222-815B798F7E63}" srcId="{2FFD01D9-9FA1-40FA-BB5E-D9C9F4842F07}" destId="{36E3EEB0-7ACE-4CCC-917B-F9A50D8732D3}" srcOrd="2" destOrd="0" parTransId="{6DA184D9-9618-4E75-AA5A-52CEBDFD843A}" sibTransId="{24A4E4B6-92D6-4F07-B376-FCCF85270569}"/>
    <dgm:cxn modelId="{EFEEC72C-C086-474C-9410-136F22A914B9}" type="presOf" srcId="{BC05A273-1CE0-4502-9726-ACA6BACFEB57}" destId="{D8EF9C8E-D4DD-446E-BC82-DD91BCB5DA79}" srcOrd="1" destOrd="0" presId="urn:microsoft.com/office/officeart/2005/8/layout/hProcess6"/>
    <dgm:cxn modelId="{3D5A8E2D-F4C0-4FD1-BB15-974D85116E06}" srcId="{2A2059EA-AF4B-48F4-BDEA-5044D6F3522A}" destId="{BC05A273-1CE0-4502-9726-ACA6BACFEB57}" srcOrd="0" destOrd="0" parTransId="{3307887A-C40C-4E8A-803A-4844BDF4BB83}" sibTransId="{E86DD9DA-8F78-4F4F-9008-86B7810ED32B}"/>
    <dgm:cxn modelId="{90823B39-5670-4D59-A117-20C66F83A163}" type="presOf" srcId="{A1A71FEB-190A-4780-86D8-4754686E4009}" destId="{0D28DBF1-2CBD-4885-B019-BE0FAF80C620}" srcOrd="0" destOrd="0" presId="urn:microsoft.com/office/officeart/2005/8/layout/hProcess6"/>
    <dgm:cxn modelId="{0B02AC5D-796E-471A-BA70-D4AB3DB010AA}" srcId="{2FFD01D9-9FA1-40FA-BB5E-D9C9F4842F07}" destId="{2A2059EA-AF4B-48F4-BDEA-5044D6F3522A}" srcOrd="1" destOrd="0" parTransId="{13DE9CCE-3839-498C-8E27-0258FF6A70A0}" sibTransId="{A818A3B9-3CDB-4FC3-BFB1-61F81B66C6FF}"/>
    <dgm:cxn modelId="{1B7DDB4B-216B-4F9C-AB8A-C9BB3ED93255}" srcId="{36E3EEB0-7ACE-4CCC-917B-F9A50D8732D3}" destId="{E6949272-3E51-40EE-A4C3-7D4EE527222B}" srcOrd="0" destOrd="0" parTransId="{8C11C35B-6E57-40C0-AEAD-ECB612976356}" sibTransId="{9BD2A3A9-5788-42CD-BD02-E3F26D0CAC0D}"/>
    <dgm:cxn modelId="{1C6F1D72-8C81-4386-9FFB-8966531311BC}" srcId="{153EFBF3-5E91-41D3-830F-865D98873D5A}" destId="{A1A71FEB-190A-4780-86D8-4754686E4009}" srcOrd="0" destOrd="0" parTransId="{75750F45-888F-4448-A317-0D9FDC6AD891}" sibTransId="{CED8255E-619C-4D9B-94AA-D86F1A12CEB7}"/>
    <dgm:cxn modelId="{3D0E088A-2701-43DC-A354-1DCE8C3448B9}" type="presOf" srcId="{153EFBF3-5E91-41D3-830F-865D98873D5A}" destId="{F299DA46-9AAA-4BD2-9A47-535A12D9B253}" srcOrd="0" destOrd="0" presId="urn:microsoft.com/office/officeart/2005/8/layout/hProcess6"/>
    <dgm:cxn modelId="{C9962F9E-8DFD-403E-B3AC-7B9AD2BD8F66}" type="presOf" srcId="{E6949272-3E51-40EE-A4C3-7D4EE527222B}" destId="{69FEB106-EB4B-4861-9905-EEF3798368DB}" srcOrd="1" destOrd="0" presId="urn:microsoft.com/office/officeart/2005/8/layout/hProcess6"/>
    <dgm:cxn modelId="{8F45D6D0-426D-4AC6-BCAF-EE164BD98E8B}" type="presOf" srcId="{36E3EEB0-7ACE-4CCC-917B-F9A50D8732D3}" destId="{85FBD50A-413C-402A-BFC5-CFA555272031}" srcOrd="0" destOrd="0" presId="urn:microsoft.com/office/officeart/2005/8/layout/hProcess6"/>
    <dgm:cxn modelId="{AD737AD5-3627-47CB-A2BE-A03DD7C34A19}" type="presOf" srcId="{BC05A273-1CE0-4502-9726-ACA6BACFEB57}" destId="{DAEFEFCD-2DFD-4AFE-8EFD-8FA694839DC8}" srcOrd="0" destOrd="0" presId="urn:microsoft.com/office/officeart/2005/8/layout/hProcess6"/>
    <dgm:cxn modelId="{17664EDA-A567-4080-958F-CE68DA93DD60}" type="presOf" srcId="{2FFD01D9-9FA1-40FA-BB5E-D9C9F4842F07}" destId="{C8EE994A-40A5-4DB7-93D7-4048CD68C86A}" srcOrd="0" destOrd="0" presId="urn:microsoft.com/office/officeart/2005/8/layout/hProcess6"/>
    <dgm:cxn modelId="{7FE746DC-F19D-435C-9688-4E60D6566D4D}" type="presOf" srcId="{2A2059EA-AF4B-48F4-BDEA-5044D6F3522A}" destId="{1214A47A-BA29-40BB-A8FE-A6EA7AC4A839}" srcOrd="0" destOrd="0" presId="urn:microsoft.com/office/officeart/2005/8/layout/hProcess6"/>
    <dgm:cxn modelId="{18D014DD-24E2-4759-B098-9D6B7C9C6D2F}" type="presOf" srcId="{E6949272-3E51-40EE-A4C3-7D4EE527222B}" destId="{AFF8B902-B93F-4F9A-A3C1-3AEE7E5CF7C5}" srcOrd="0" destOrd="0" presId="urn:microsoft.com/office/officeart/2005/8/layout/hProcess6"/>
    <dgm:cxn modelId="{19C5D1E4-A8AD-46C9-BC7A-C8A3598CFAE1}" type="presOf" srcId="{A1A71FEB-190A-4780-86D8-4754686E4009}" destId="{88F464FB-DB07-44F9-B62D-5EBF18F2F712}" srcOrd="1" destOrd="0" presId="urn:microsoft.com/office/officeart/2005/8/layout/hProcess6"/>
    <dgm:cxn modelId="{4D4EFAF1-C795-443E-8FE9-7152F5FD9F9C}" type="presParOf" srcId="{C8EE994A-40A5-4DB7-93D7-4048CD68C86A}" destId="{3523EEF1-5022-4151-A973-0B1FB9932142}" srcOrd="0" destOrd="0" presId="urn:microsoft.com/office/officeart/2005/8/layout/hProcess6"/>
    <dgm:cxn modelId="{6C096EC0-18BC-4CEA-9585-36EEAF056D24}" type="presParOf" srcId="{3523EEF1-5022-4151-A973-0B1FB9932142}" destId="{8D21B56E-3102-471C-8FBB-D29AC882C7D4}" srcOrd="0" destOrd="0" presId="urn:microsoft.com/office/officeart/2005/8/layout/hProcess6"/>
    <dgm:cxn modelId="{7F78A03D-5B82-48DA-AC7B-3EE8E74D6FA0}" type="presParOf" srcId="{3523EEF1-5022-4151-A973-0B1FB9932142}" destId="{0D28DBF1-2CBD-4885-B019-BE0FAF80C620}" srcOrd="1" destOrd="0" presId="urn:microsoft.com/office/officeart/2005/8/layout/hProcess6"/>
    <dgm:cxn modelId="{5EEB5F68-D7CD-42D3-9E20-6260F2F98D5E}" type="presParOf" srcId="{3523EEF1-5022-4151-A973-0B1FB9932142}" destId="{88F464FB-DB07-44F9-B62D-5EBF18F2F712}" srcOrd="2" destOrd="0" presId="urn:microsoft.com/office/officeart/2005/8/layout/hProcess6"/>
    <dgm:cxn modelId="{7D2DE663-46D4-42BC-B3A2-418181E2CDF0}" type="presParOf" srcId="{3523EEF1-5022-4151-A973-0B1FB9932142}" destId="{F299DA46-9AAA-4BD2-9A47-535A12D9B253}" srcOrd="3" destOrd="0" presId="urn:microsoft.com/office/officeart/2005/8/layout/hProcess6"/>
    <dgm:cxn modelId="{E747435C-952D-45D7-8343-32203BF3465E}" type="presParOf" srcId="{C8EE994A-40A5-4DB7-93D7-4048CD68C86A}" destId="{BD4CA5F5-13BF-4D5B-ACA0-46CE520DDFC3}" srcOrd="1" destOrd="0" presId="urn:microsoft.com/office/officeart/2005/8/layout/hProcess6"/>
    <dgm:cxn modelId="{55A79223-DF65-467D-B024-8DE4FA46FFDF}" type="presParOf" srcId="{C8EE994A-40A5-4DB7-93D7-4048CD68C86A}" destId="{9414BC7E-C745-479F-8303-B2C6CC9517BA}" srcOrd="2" destOrd="0" presId="urn:microsoft.com/office/officeart/2005/8/layout/hProcess6"/>
    <dgm:cxn modelId="{AD2E6B7F-2889-4C1C-8E0C-DE0A60A1984F}" type="presParOf" srcId="{9414BC7E-C745-479F-8303-B2C6CC9517BA}" destId="{43B0755D-40D3-44C2-AEA2-173B8722A52E}" srcOrd="0" destOrd="0" presId="urn:microsoft.com/office/officeart/2005/8/layout/hProcess6"/>
    <dgm:cxn modelId="{3E3DC5D1-2579-42F8-B65C-078FAE11CC37}" type="presParOf" srcId="{9414BC7E-C745-479F-8303-B2C6CC9517BA}" destId="{DAEFEFCD-2DFD-4AFE-8EFD-8FA694839DC8}" srcOrd="1" destOrd="0" presId="urn:microsoft.com/office/officeart/2005/8/layout/hProcess6"/>
    <dgm:cxn modelId="{6CBBBCFE-6404-4889-AC67-0EA7C679F255}" type="presParOf" srcId="{9414BC7E-C745-479F-8303-B2C6CC9517BA}" destId="{D8EF9C8E-D4DD-446E-BC82-DD91BCB5DA79}" srcOrd="2" destOrd="0" presId="urn:microsoft.com/office/officeart/2005/8/layout/hProcess6"/>
    <dgm:cxn modelId="{3AC08165-69E9-496C-9A0C-502EA6FD88F9}" type="presParOf" srcId="{9414BC7E-C745-479F-8303-B2C6CC9517BA}" destId="{1214A47A-BA29-40BB-A8FE-A6EA7AC4A839}" srcOrd="3" destOrd="0" presId="urn:microsoft.com/office/officeart/2005/8/layout/hProcess6"/>
    <dgm:cxn modelId="{3100955E-97D7-4A09-8E94-8BA90480B4A6}" type="presParOf" srcId="{C8EE994A-40A5-4DB7-93D7-4048CD68C86A}" destId="{806C62DE-349C-4ECE-82FD-091EC44C26C7}" srcOrd="3" destOrd="0" presId="urn:microsoft.com/office/officeart/2005/8/layout/hProcess6"/>
    <dgm:cxn modelId="{98E8B871-0627-48F7-A84B-6D116E9F356A}" type="presParOf" srcId="{C8EE994A-40A5-4DB7-93D7-4048CD68C86A}" destId="{9B67063B-A994-4234-A7E2-2AC6FD2CDF1A}" srcOrd="4" destOrd="0" presId="urn:microsoft.com/office/officeart/2005/8/layout/hProcess6"/>
    <dgm:cxn modelId="{AF6C2583-57CE-4A97-9C1C-AAF1B2A52899}" type="presParOf" srcId="{9B67063B-A994-4234-A7E2-2AC6FD2CDF1A}" destId="{8C2FE6E3-3569-45B4-A04E-7C493D91B328}" srcOrd="0" destOrd="0" presId="urn:microsoft.com/office/officeart/2005/8/layout/hProcess6"/>
    <dgm:cxn modelId="{8CC4347D-AD18-4E41-9EF2-8E7BFF8DA10C}" type="presParOf" srcId="{9B67063B-A994-4234-A7E2-2AC6FD2CDF1A}" destId="{AFF8B902-B93F-4F9A-A3C1-3AEE7E5CF7C5}" srcOrd="1" destOrd="0" presId="urn:microsoft.com/office/officeart/2005/8/layout/hProcess6"/>
    <dgm:cxn modelId="{40DB77B7-B576-46D8-9739-3D5A85BFBDCD}" type="presParOf" srcId="{9B67063B-A994-4234-A7E2-2AC6FD2CDF1A}" destId="{69FEB106-EB4B-4861-9905-EEF3798368DB}" srcOrd="2" destOrd="0" presId="urn:microsoft.com/office/officeart/2005/8/layout/hProcess6"/>
    <dgm:cxn modelId="{383F387F-DBFB-4460-8E07-55BA9D5E695D}" type="presParOf" srcId="{9B67063B-A994-4234-A7E2-2AC6FD2CDF1A}" destId="{85FBD50A-413C-402A-BFC5-CFA55527203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FD01D9-9FA1-40FA-BB5E-D9C9F4842F07}" type="doc">
      <dgm:prSet loTypeId="urn:microsoft.com/office/officeart/2005/8/layout/hProcess6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3EFBF3-5E91-41D3-830F-865D98873D5A}">
      <dgm:prSet phldrT="[Текст]" custT="1"/>
      <dgm:spPr/>
      <dgm:t>
        <a:bodyPr/>
        <a:lstStyle/>
        <a:p>
          <a:r>
            <a:rPr lang="ru-RU" sz="2200" dirty="0"/>
            <a:t>Чем?</a:t>
          </a:r>
        </a:p>
      </dgm:t>
    </dgm:pt>
    <dgm:pt modelId="{FD558699-E8C3-4D29-9C52-6F895234701E}" type="parTrans" cxnId="{96C77412-1ABA-42C5-BE15-61A7B0B941E3}">
      <dgm:prSet/>
      <dgm:spPr/>
      <dgm:t>
        <a:bodyPr/>
        <a:lstStyle/>
        <a:p>
          <a:endParaRPr lang="ru-RU"/>
        </a:p>
      </dgm:t>
    </dgm:pt>
    <dgm:pt modelId="{8A91AAE9-B7EF-46F0-B12F-05A4056682B9}" type="sibTrans" cxnId="{96C77412-1ABA-42C5-BE15-61A7B0B941E3}">
      <dgm:prSet/>
      <dgm:spPr/>
      <dgm:t>
        <a:bodyPr/>
        <a:lstStyle/>
        <a:p>
          <a:endParaRPr lang="ru-RU"/>
        </a:p>
      </dgm:t>
    </dgm:pt>
    <dgm:pt modelId="{A1A71FEB-190A-4780-86D8-4754686E4009}">
      <dgm:prSet phldrT="[Текст]"/>
      <dgm:spPr/>
      <dgm:t>
        <a:bodyPr/>
        <a:lstStyle/>
        <a:p>
          <a:endParaRPr lang="ru-RU" dirty="0"/>
        </a:p>
      </dgm:t>
    </dgm:pt>
    <dgm:pt modelId="{75750F45-888F-4448-A317-0D9FDC6AD891}" type="parTrans" cxnId="{1C6F1D72-8C81-4386-9FFB-8966531311BC}">
      <dgm:prSet/>
      <dgm:spPr/>
      <dgm:t>
        <a:bodyPr/>
        <a:lstStyle/>
        <a:p>
          <a:endParaRPr lang="ru-RU"/>
        </a:p>
      </dgm:t>
    </dgm:pt>
    <dgm:pt modelId="{CED8255E-619C-4D9B-94AA-D86F1A12CEB7}" type="sibTrans" cxnId="{1C6F1D72-8C81-4386-9FFB-8966531311BC}">
      <dgm:prSet/>
      <dgm:spPr/>
      <dgm:t>
        <a:bodyPr/>
        <a:lstStyle/>
        <a:p>
          <a:endParaRPr lang="ru-RU"/>
        </a:p>
      </dgm:t>
    </dgm:pt>
    <dgm:pt modelId="{2A2059EA-AF4B-48F4-BDEA-5044D6F3522A}">
      <dgm:prSet phldrT="[Текст]" custT="1"/>
      <dgm:spPr/>
      <dgm:t>
        <a:bodyPr/>
        <a:lstStyle/>
        <a:p>
          <a:r>
            <a:rPr lang="ru-RU" sz="2200" dirty="0"/>
            <a:t>Зачем?</a:t>
          </a:r>
        </a:p>
      </dgm:t>
    </dgm:pt>
    <dgm:pt modelId="{13DE9CCE-3839-498C-8E27-0258FF6A70A0}" type="parTrans" cxnId="{0B02AC5D-796E-471A-BA70-D4AB3DB010AA}">
      <dgm:prSet/>
      <dgm:spPr/>
      <dgm:t>
        <a:bodyPr/>
        <a:lstStyle/>
        <a:p>
          <a:endParaRPr lang="ru-RU"/>
        </a:p>
      </dgm:t>
    </dgm:pt>
    <dgm:pt modelId="{A818A3B9-3CDB-4FC3-BFB1-61F81B66C6FF}" type="sibTrans" cxnId="{0B02AC5D-796E-471A-BA70-D4AB3DB010AA}">
      <dgm:prSet/>
      <dgm:spPr/>
      <dgm:t>
        <a:bodyPr/>
        <a:lstStyle/>
        <a:p>
          <a:endParaRPr lang="ru-RU"/>
        </a:p>
      </dgm:t>
    </dgm:pt>
    <dgm:pt modelId="{36E3EEB0-7ACE-4CCC-917B-F9A50D8732D3}">
      <dgm:prSet phldrT="[Текст]" custT="1"/>
      <dgm:spPr/>
      <dgm:t>
        <a:bodyPr/>
        <a:lstStyle/>
        <a:p>
          <a:r>
            <a:rPr lang="ru-RU" sz="2200" dirty="0"/>
            <a:t>Как?</a:t>
          </a:r>
        </a:p>
      </dgm:t>
    </dgm:pt>
    <dgm:pt modelId="{6DA184D9-9618-4E75-AA5A-52CEBDFD843A}" type="parTrans" cxnId="{B9D6332A-5020-4812-8222-815B798F7E63}">
      <dgm:prSet/>
      <dgm:spPr/>
      <dgm:t>
        <a:bodyPr/>
        <a:lstStyle/>
        <a:p>
          <a:endParaRPr lang="ru-RU"/>
        </a:p>
      </dgm:t>
    </dgm:pt>
    <dgm:pt modelId="{24A4E4B6-92D6-4F07-B376-FCCF85270569}" type="sibTrans" cxnId="{B9D6332A-5020-4812-8222-815B798F7E63}">
      <dgm:prSet/>
      <dgm:spPr/>
      <dgm:t>
        <a:bodyPr/>
        <a:lstStyle/>
        <a:p>
          <a:endParaRPr lang="ru-RU"/>
        </a:p>
      </dgm:t>
    </dgm:pt>
    <dgm:pt modelId="{E6949272-3E51-40EE-A4C3-7D4EE527222B}">
      <dgm:prSet phldrT="[Текст]"/>
      <dgm:spPr/>
      <dgm:t>
        <a:bodyPr/>
        <a:lstStyle/>
        <a:p>
          <a:endParaRPr lang="ru-RU" dirty="0"/>
        </a:p>
      </dgm:t>
    </dgm:pt>
    <dgm:pt modelId="{8C11C35B-6E57-40C0-AEAD-ECB612976356}" type="parTrans" cxnId="{1B7DDB4B-216B-4F9C-AB8A-C9BB3ED93255}">
      <dgm:prSet/>
      <dgm:spPr/>
      <dgm:t>
        <a:bodyPr/>
        <a:lstStyle/>
        <a:p>
          <a:endParaRPr lang="ru-RU"/>
        </a:p>
      </dgm:t>
    </dgm:pt>
    <dgm:pt modelId="{9BD2A3A9-5788-42CD-BD02-E3F26D0CAC0D}" type="sibTrans" cxnId="{1B7DDB4B-216B-4F9C-AB8A-C9BB3ED93255}">
      <dgm:prSet/>
      <dgm:spPr/>
      <dgm:t>
        <a:bodyPr/>
        <a:lstStyle/>
        <a:p>
          <a:endParaRPr lang="ru-RU"/>
        </a:p>
      </dgm:t>
    </dgm:pt>
    <dgm:pt modelId="{BC05A273-1CE0-4502-9726-ACA6BACFEB57}">
      <dgm:prSet phldrT="[Текст]"/>
      <dgm:spPr/>
      <dgm:t>
        <a:bodyPr/>
        <a:lstStyle/>
        <a:p>
          <a:endParaRPr lang="ru-RU" dirty="0"/>
        </a:p>
      </dgm:t>
    </dgm:pt>
    <dgm:pt modelId="{E86DD9DA-8F78-4F4F-9008-86B7810ED32B}" type="sibTrans" cxnId="{3D5A8E2D-F4C0-4FD1-BB15-974D85116E06}">
      <dgm:prSet/>
      <dgm:spPr/>
      <dgm:t>
        <a:bodyPr/>
        <a:lstStyle/>
        <a:p>
          <a:endParaRPr lang="ru-RU"/>
        </a:p>
      </dgm:t>
    </dgm:pt>
    <dgm:pt modelId="{3307887A-C40C-4E8A-803A-4844BDF4BB83}" type="parTrans" cxnId="{3D5A8E2D-F4C0-4FD1-BB15-974D85116E06}">
      <dgm:prSet/>
      <dgm:spPr/>
      <dgm:t>
        <a:bodyPr/>
        <a:lstStyle/>
        <a:p>
          <a:endParaRPr lang="ru-RU"/>
        </a:p>
      </dgm:t>
    </dgm:pt>
    <dgm:pt modelId="{C8EE994A-40A5-4DB7-93D7-4048CD68C86A}" type="pres">
      <dgm:prSet presAssocID="{2FFD01D9-9FA1-40FA-BB5E-D9C9F4842F07}" presName="theList" presStyleCnt="0">
        <dgm:presLayoutVars>
          <dgm:dir/>
          <dgm:animLvl val="lvl"/>
          <dgm:resizeHandles val="exact"/>
        </dgm:presLayoutVars>
      </dgm:prSet>
      <dgm:spPr/>
    </dgm:pt>
    <dgm:pt modelId="{3523EEF1-5022-4151-A973-0B1FB9932142}" type="pres">
      <dgm:prSet presAssocID="{153EFBF3-5E91-41D3-830F-865D98873D5A}" presName="compNode" presStyleCnt="0"/>
      <dgm:spPr/>
    </dgm:pt>
    <dgm:pt modelId="{8D21B56E-3102-471C-8FBB-D29AC882C7D4}" type="pres">
      <dgm:prSet presAssocID="{153EFBF3-5E91-41D3-830F-865D98873D5A}" presName="noGeometry" presStyleCnt="0"/>
      <dgm:spPr/>
    </dgm:pt>
    <dgm:pt modelId="{0D28DBF1-2CBD-4885-B019-BE0FAF80C620}" type="pres">
      <dgm:prSet presAssocID="{153EFBF3-5E91-41D3-830F-865D98873D5A}" presName="childTextVisible" presStyleLbl="bgAccFollowNode1" presStyleIdx="0" presStyleCnt="3">
        <dgm:presLayoutVars>
          <dgm:bulletEnabled val="1"/>
        </dgm:presLayoutVars>
      </dgm:prSet>
      <dgm:spPr/>
    </dgm:pt>
    <dgm:pt modelId="{88F464FB-DB07-44F9-B62D-5EBF18F2F712}" type="pres">
      <dgm:prSet presAssocID="{153EFBF3-5E91-41D3-830F-865D98873D5A}" presName="childTextHidden" presStyleLbl="bgAccFollowNode1" presStyleIdx="0" presStyleCnt="3"/>
      <dgm:spPr/>
    </dgm:pt>
    <dgm:pt modelId="{F299DA46-9AAA-4BD2-9A47-535A12D9B253}" type="pres">
      <dgm:prSet presAssocID="{153EFBF3-5E91-41D3-830F-865D98873D5A}" presName="parentText" presStyleLbl="node1" presStyleIdx="0" presStyleCnt="3" custScaleX="189479">
        <dgm:presLayoutVars>
          <dgm:chMax val="1"/>
          <dgm:bulletEnabled val="1"/>
        </dgm:presLayoutVars>
      </dgm:prSet>
      <dgm:spPr/>
    </dgm:pt>
    <dgm:pt modelId="{BD4CA5F5-13BF-4D5B-ACA0-46CE520DDFC3}" type="pres">
      <dgm:prSet presAssocID="{153EFBF3-5E91-41D3-830F-865D98873D5A}" presName="aSpace" presStyleCnt="0"/>
      <dgm:spPr/>
    </dgm:pt>
    <dgm:pt modelId="{9414BC7E-C745-479F-8303-B2C6CC9517BA}" type="pres">
      <dgm:prSet presAssocID="{2A2059EA-AF4B-48F4-BDEA-5044D6F3522A}" presName="compNode" presStyleCnt="0"/>
      <dgm:spPr/>
    </dgm:pt>
    <dgm:pt modelId="{43B0755D-40D3-44C2-AEA2-173B8722A52E}" type="pres">
      <dgm:prSet presAssocID="{2A2059EA-AF4B-48F4-BDEA-5044D6F3522A}" presName="noGeometry" presStyleCnt="0"/>
      <dgm:spPr/>
    </dgm:pt>
    <dgm:pt modelId="{DAEFEFCD-2DFD-4AFE-8EFD-8FA694839DC8}" type="pres">
      <dgm:prSet presAssocID="{2A2059EA-AF4B-48F4-BDEA-5044D6F3522A}" presName="childTextVisible" presStyleLbl="bgAccFollowNode1" presStyleIdx="1" presStyleCnt="3" custLinFactNeighborX="12384" custLinFactNeighborY="0">
        <dgm:presLayoutVars>
          <dgm:bulletEnabled val="1"/>
        </dgm:presLayoutVars>
      </dgm:prSet>
      <dgm:spPr/>
    </dgm:pt>
    <dgm:pt modelId="{D8EF9C8E-D4DD-446E-BC82-DD91BCB5DA79}" type="pres">
      <dgm:prSet presAssocID="{2A2059EA-AF4B-48F4-BDEA-5044D6F3522A}" presName="childTextHidden" presStyleLbl="bgAccFollowNode1" presStyleIdx="1" presStyleCnt="3"/>
      <dgm:spPr/>
    </dgm:pt>
    <dgm:pt modelId="{1214A47A-BA29-40BB-A8FE-A6EA7AC4A839}" type="pres">
      <dgm:prSet presAssocID="{2A2059EA-AF4B-48F4-BDEA-5044D6F3522A}" presName="parentText" presStyleLbl="node1" presStyleIdx="1" presStyleCnt="3" custScaleX="249483" custLinFactNeighborX="-22863" custLinFactNeighborY="0">
        <dgm:presLayoutVars>
          <dgm:chMax val="1"/>
          <dgm:bulletEnabled val="1"/>
        </dgm:presLayoutVars>
      </dgm:prSet>
      <dgm:spPr/>
    </dgm:pt>
    <dgm:pt modelId="{806C62DE-349C-4ECE-82FD-091EC44C26C7}" type="pres">
      <dgm:prSet presAssocID="{2A2059EA-AF4B-48F4-BDEA-5044D6F3522A}" presName="aSpace" presStyleCnt="0"/>
      <dgm:spPr/>
    </dgm:pt>
    <dgm:pt modelId="{9B67063B-A994-4234-A7E2-2AC6FD2CDF1A}" type="pres">
      <dgm:prSet presAssocID="{36E3EEB0-7ACE-4CCC-917B-F9A50D8732D3}" presName="compNode" presStyleCnt="0"/>
      <dgm:spPr/>
    </dgm:pt>
    <dgm:pt modelId="{8C2FE6E3-3569-45B4-A04E-7C493D91B328}" type="pres">
      <dgm:prSet presAssocID="{36E3EEB0-7ACE-4CCC-917B-F9A50D8732D3}" presName="noGeometry" presStyleCnt="0"/>
      <dgm:spPr/>
    </dgm:pt>
    <dgm:pt modelId="{AFF8B902-B93F-4F9A-A3C1-3AEE7E5CF7C5}" type="pres">
      <dgm:prSet presAssocID="{36E3EEB0-7ACE-4CCC-917B-F9A50D8732D3}" presName="childTextVisible" presStyleLbl="bgAccFollowNode1" presStyleIdx="2" presStyleCnt="3" custLinFactNeighborX="43267" custLinFactNeighborY="0">
        <dgm:presLayoutVars>
          <dgm:bulletEnabled val="1"/>
        </dgm:presLayoutVars>
      </dgm:prSet>
      <dgm:spPr/>
    </dgm:pt>
    <dgm:pt modelId="{69FEB106-EB4B-4861-9905-EEF3798368DB}" type="pres">
      <dgm:prSet presAssocID="{36E3EEB0-7ACE-4CCC-917B-F9A50D8732D3}" presName="childTextHidden" presStyleLbl="bgAccFollowNode1" presStyleIdx="2" presStyleCnt="3"/>
      <dgm:spPr/>
    </dgm:pt>
    <dgm:pt modelId="{85FBD50A-413C-402A-BFC5-CFA555272031}" type="pres">
      <dgm:prSet presAssocID="{36E3EEB0-7ACE-4CCC-917B-F9A50D8732D3}" presName="parentText" presStyleLbl="node1" presStyleIdx="2" presStyleCnt="3" custScaleX="212325" custLinFactNeighborX="-45466">
        <dgm:presLayoutVars>
          <dgm:chMax val="1"/>
          <dgm:bulletEnabled val="1"/>
        </dgm:presLayoutVars>
      </dgm:prSet>
      <dgm:spPr/>
    </dgm:pt>
  </dgm:ptLst>
  <dgm:cxnLst>
    <dgm:cxn modelId="{96C77412-1ABA-42C5-BE15-61A7B0B941E3}" srcId="{2FFD01D9-9FA1-40FA-BB5E-D9C9F4842F07}" destId="{153EFBF3-5E91-41D3-830F-865D98873D5A}" srcOrd="0" destOrd="0" parTransId="{FD558699-E8C3-4D29-9C52-6F895234701E}" sibTransId="{8A91AAE9-B7EF-46F0-B12F-05A4056682B9}"/>
    <dgm:cxn modelId="{B9D6332A-5020-4812-8222-815B798F7E63}" srcId="{2FFD01D9-9FA1-40FA-BB5E-D9C9F4842F07}" destId="{36E3EEB0-7ACE-4CCC-917B-F9A50D8732D3}" srcOrd="2" destOrd="0" parTransId="{6DA184D9-9618-4E75-AA5A-52CEBDFD843A}" sibTransId="{24A4E4B6-92D6-4F07-B376-FCCF85270569}"/>
    <dgm:cxn modelId="{EFEEC72C-C086-474C-9410-136F22A914B9}" type="presOf" srcId="{BC05A273-1CE0-4502-9726-ACA6BACFEB57}" destId="{D8EF9C8E-D4DD-446E-BC82-DD91BCB5DA79}" srcOrd="1" destOrd="0" presId="urn:microsoft.com/office/officeart/2005/8/layout/hProcess6"/>
    <dgm:cxn modelId="{3D5A8E2D-F4C0-4FD1-BB15-974D85116E06}" srcId="{2A2059EA-AF4B-48F4-BDEA-5044D6F3522A}" destId="{BC05A273-1CE0-4502-9726-ACA6BACFEB57}" srcOrd="0" destOrd="0" parTransId="{3307887A-C40C-4E8A-803A-4844BDF4BB83}" sibTransId="{E86DD9DA-8F78-4F4F-9008-86B7810ED32B}"/>
    <dgm:cxn modelId="{90823B39-5670-4D59-A117-20C66F83A163}" type="presOf" srcId="{A1A71FEB-190A-4780-86D8-4754686E4009}" destId="{0D28DBF1-2CBD-4885-B019-BE0FAF80C620}" srcOrd="0" destOrd="0" presId="urn:microsoft.com/office/officeart/2005/8/layout/hProcess6"/>
    <dgm:cxn modelId="{0B02AC5D-796E-471A-BA70-D4AB3DB010AA}" srcId="{2FFD01D9-9FA1-40FA-BB5E-D9C9F4842F07}" destId="{2A2059EA-AF4B-48F4-BDEA-5044D6F3522A}" srcOrd="1" destOrd="0" parTransId="{13DE9CCE-3839-498C-8E27-0258FF6A70A0}" sibTransId="{A818A3B9-3CDB-4FC3-BFB1-61F81B66C6FF}"/>
    <dgm:cxn modelId="{1B7DDB4B-216B-4F9C-AB8A-C9BB3ED93255}" srcId="{36E3EEB0-7ACE-4CCC-917B-F9A50D8732D3}" destId="{E6949272-3E51-40EE-A4C3-7D4EE527222B}" srcOrd="0" destOrd="0" parTransId="{8C11C35B-6E57-40C0-AEAD-ECB612976356}" sibTransId="{9BD2A3A9-5788-42CD-BD02-E3F26D0CAC0D}"/>
    <dgm:cxn modelId="{1C6F1D72-8C81-4386-9FFB-8966531311BC}" srcId="{153EFBF3-5E91-41D3-830F-865D98873D5A}" destId="{A1A71FEB-190A-4780-86D8-4754686E4009}" srcOrd="0" destOrd="0" parTransId="{75750F45-888F-4448-A317-0D9FDC6AD891}" sibTransId="{CED8255E-619C-4D9B-94AA-D86F1A12CEB7}"/>
    <dgm:cxn modelId="{3D0E088A-2701-43DC-A354-1DCE8C3448B9}" type="presOf" srcId="{153EFBF3-5E91-41D3-830F-865D98873D5A}" destId="{F299DA46-9AAA-4BD2-9A47-535A12D9B253}" srcOrd="0" destOrd="0" presId="urn:microsoft.com/office/officeart/2005/8/layout/hProcess6"/>
    <dgm:cxn modelId="{C9962F9E-8DFD-403E-B3AC-7B9AD2BD8F66}" type="presOf" srcId="{E6949272-3E51-40EE-A4C3-7D4EE527222B}" destId="{69FEB106-EB4B-4861-9905-EEF3798368DB}" srcOrd="1" destOrd="0" presId="urn:microsoft.com/office/officeart/2005/8/layout/hProcess6"/>
    <dgm:cxn modelId="{8F45D6D0-426D-4AC6-BCAF-EE164BD98E8B}" type="presOf" srcId="{36E3EEB0-7ACE-4CCC-917B-F9A50D8732D3}" destId="{85FBD50A-413C-402A-BFC5-CFA555272031}" srcOrd="0" destOrd="0" presId="urn:microsoft.com/office/officeart/2005/8/layout/hProcess6"/>
    <dgm:cxn modelId="{AD737AD5-3627-47CB-A2BE-A03DD7C34A19}" type="presOf" srcId="{BC05A273-1CE0-4502-9726-ACA6BACFEB57}" destId="{DAEFEFCD-2DFD-4AFE-8EFD-8FA694839DC8}" srcOrd="0" destOrd="0" presId="urn:microsoft.com/office/officeart/2005/8/layout/hProcess6"/>
    <dgm:cxn modelId="{17664EDA-A567-4080-958F-CE68DA93DD60}" type="presOf" srcId="{2FFD01D9-9FA1-40FA-BB5E-D9C9F4842F07}" destId="{C8EE994A-40A5-4DB7-93D7-4048CD68C86A}" srcOrd="0" destOrd="0" presId="urn:microsoft.com/office/officeart/2005/8/layout/hProcess6"/>
    <dgm:cxn modelId="{7FE746DC-F19D-435C-9688-4E60D6566D4D}" type="presOf" srcId="{2A2059EA-AF4B-48F4-BDEA-5044D6F3522A}" destId="{1214A47A-BA29-40BB-A8FE-A6EA7AC4A839}" srcOrd="0" destOrd="0" presId="urn:microsoft.com/office/officeart/2005/8/layout/hProcess6"/>
    <dgm:cxn modelId="{18D014DD-24E2-4759-B098-9D6B7C9C6D2F}" type="presOf" srcId="{E6949272-3E51-40EE-A4C3-7D4EE527222B}" destId="{AFF8B902-B93F-4F9A-A3C1-3AEE7E5CF7C5}" srcOrd="0" destOrd="0" presId="urn:microsoft.com/office/officeart/2005/8/layout/hProcess6"/>
    <dgm:cxn modelId="{19C5D1E4-A8AD-46C9-BC7A-C8A3598CFAE1}" type="presOf" srcId="{A1A71FEB-190A-4780-86D8-4754686E4009}" destId="{88F464FB-DB07-44F9-B62D-5EBF18F2F712}" srcOrd="1" destOrd="0" presId="urn:microsoft.com/office/officeart/2005/8/layout/hProcess6"/>
    <dgm:cxn modelId="{4D4EFAF1-C795-443E-8FE9-7152F5FD9F9C}" type="presParOf" srcId="{C8EE994A-40A5-4DB7-93D7-4048CD68C86A}" destId="{3523EEF1-5022-4151-A973-0B1FB9932142}" srcOrd="0" destOrd="0" presId="urn:microsoft.com/office/officeart/2005/8/layout/hProcess6"/>
    <dgm:cxn modelId="{6C096EC0-18BC-4CEA-9585-36EEAF056D24}" type="presParOf" srcId="{3523EEF1-5022-4151-A973-0B1FB9932142}" destId="{8D21B56E-3102-471C-8FBB-D29AC882C7D4}" srcOrd="0" destOrd="0" presId="urn:microsoft.com/office/officeart/2005/8/layout/hProcess6"/>
    <dgm:cxn modelId="{7F78A03D-5B82-48DA-AC7B-3EE8E74D6FA0}" type="presParOf" srcId="{3523EEF1-5022-4151-A973-0B1FB9932142}" destId="{0D28DBF1-2CBD-4885-B019-BE0FAF80C620}" srcOrd="1" destOrd="0" presId="urn:microsoft.com/office/officeart/2005/8/layout/hProcess6"/>
    <dgm:cxn modelId="{5EEB5F68-D7CD-42D3-9E20-6260F2F98D5E}" type="presParOf" srcId="{3523EEF1-5022-4151-A973-0B1FB9932142}" destId="{88F464FB-DB07-44F9-B62D-5EBF18F2F712}" srcOrd="2" destOrd="0" presId="urn:microsoft.com/office/officeart/2005/8/layout/hProcess6"/>
    <dgm:cxn modelId="{7D2DE663-46D4-42BC-B3A2-418181E2CDF0}" type="presParOf" srcId="{3523EEF1-5022-4151-A973-0B1FB9932142}" destId="{F299DA46-9AAA-4BD2-9A47-535A12D9B253}" srcOrd="3" destOrd="0" presId="urn:microsoft.com/office/officeart/2005/8/layout/hProcess6"/>
    <dgm:cxn modelId="{E747435C-952D-45D7-8343-32203BF3465E}" type="presParOf" srcId="{C8EE994A-40A5-4DB7-93D7-4048CD68C86A}" destId="{BD4CA5F5-13BF-4D5B-ACA0-46CE520DDFC3}" srcOrd="1" destOrd="0" presId="urn:microsoft.com/office/officeart/2005/8/layout/hProcess6"/>
    <dgm:cxn modelId="{55A79223-DF65-467D-B024-8DE4FA46FFDF}" type="presParOf" srcId="{C8EE994A-40A5-4DB7-93D7-4048CD68C86A}" destId="{9414BC7E-C745-479F-8303-B2C6CC9517BA}" srcOrd="2" destOrd="0" presId="urn:microsoft.com/office/officeart/2005/8/layout/hProcess6"/>
    <dgm:cxn modelId="{AD2E6B7F-2889-4C1C-8E0C-DE0A60A1984F}" type="presParOf" srcId="{9414BC7E-C745-479F-8303-B2C6CC9517BA}" destId="{43B0755D-40D3-44C2-AEA2-173B8722A52E}" srcOrd="0" destOrd="0" presId="urn:microsoft.com/office/officeart/2005/8/layout/hProcess6"/>
    <dgm:cxn modelId="{3E3DC5D1-2579-42F8-B65C-078FAE11CC37}" type="presParOf" srcId="{9414BC7E-C745-479F-8303-B2C6CC9517BA}" destId="{DAEFEFCD-2DFD-4AFE-8EFD-8FA694839DC8}" srcOrd="1" destOrd="0" presId="urn:microsoft.com/office/officeart/2005/8/layout/hProcess6"/>
    <dgm:cxn modelId="{6CBBBCFE-6404-4889-AC67-0EA7C679F255}" type="presParOf" srcId="{9414BC7E-C745-479F-8303-B2C6CC9517BA}" destId="{D8EF9C8E-D4DD-446E-BC82-DD91BCB5DA79}" srcOrd="2" destOrd="0" presId="urn:microsoft.com/office/officeart/2005/8/layout/hProcess6"/>
    <dgm:cxn modelId="{3AC08165-69E9-496C-9A0C-502EA6FD88F9}" type="presParOf" srcId="{9414BC7E-C745-479F-8303-B2C6CC9517BA}" destId="{1214A47A-BA29-40BB-A8FE-A6EA7AC4A839}" srcOrd="3" destOrd="0" presId="urn:microsoft.com/office/officeart/2005/8/layout/hProcess6"/>
    <dgm:cxn modelId="{3100955E-97D7-4A09-8E94-8BA90480B4A6}" type="presParOf" srcId="{C8EE994A-40A5-4DB7-93D7-4048CD68C86A}" destId="{806C62DE-349C-4ECE-82FD-091EC44C26C7}" srcOrd="3" destOrd="0" presId="urn:microsoft.com/office/officeart/2005/8/layout/hProcess6"/>
    <dgm:cxn modelId="{98E8B871-0627-48F7-A84B-6D116E9F356A}" type="presParOf" srcId="{C8EE994A-40A5-4DB7-93D7-4048CD68C86A}" destId="{9B67063B-A994-4234-A7E2-2AC6FD2CDF1A}" srcOrd="4" destOrd="0" presId="urn:microsoft.com/office/officeart/2005/8/layout/hProcess6"/>
    <dgm:cxn modelId="{AF6C2583-57CE-4A97-9C1C-AAF1B2A52899}" type="presParOf" srcId="{9B67063B-A994-4234-A7E2-2AC6FD2CDF1A}" destId="{8C2FE6E3-3569-45B4-A04E-7C493D91B328}" srcOrd="0" destOrd="0" presId="urn:microsoft.com/office/officeart/2005/8/layout/hProcess6"/>
    <dgm:cxn modelId="{8CC4347D-AD18-4E41-9EF2-8E7BFF8DA10C}" type="presParOf" srcId="{9B67063B-A994-4234-A7E2-2AC6FD2CDF1A}" destId="{AFF8B902-B93F-4F9A-A3C1-3AEE7E5CF7C5}" srcOrd="1" destOrd="0" presId="urn:microsoft.com/office/officeart/2005/8/layout/hProcess6"/>
    <dgm:cxn modelId="{40DB77B7-B576-46D8-9739-3D5A85BFBDCD}" type="presParOf" srcId="{9B67063B-A994-4234-A7E2-2AC6FD2CDF1A}" destId="{69FEB106-EB4B-4861-9905-EEF3798368DB}" srcOrd="2" destOrd="0" presId="urn:microsoft.com/office/officeart/2005/8/layout/hProcess6"/>
    <dgm:cxn modelId="{383F387F-DBFB-4460-8E07-55BA9D5E695D}" type="presParOf" srcId="{9B67063B-A994-4234-A7E2-2AC6FD2CDF1A}" destId="{85FBD50A-413C-402A-BFC5-CFA555272031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8DBF1-2CBD-4885-B019-BE0FAF80C620}">
      <dsp:nvSpPr>
        <dsp:cNvPr id="0" name=""/>
        <dsp:cNvSpPr/>
      </dsp:nvSpPr>
      <dsp:spPr>
        <a:xfrm>
          <a:off x="652271" y="2665737"/>
          <a:ext cx="1105936" cy="9667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760" tIns="27940" rIns="5588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/>
        </a:p>
      </dsp:txBody>
      <dsp:txXfrm>
        <a:off x="928755" y="2810746"/>
        <a:ext cx="539144" cy="676709"/>
      </dsp:txXfrm>
    </dsp:sp>
    <dsp:sp modelId="{F299DA46-9AAA-4BD2-9A47-535A12D9B253}">
      <dsp:nvSpPr>
        <dsp:cNvPr id="0" name=""/>
        <dsp:cNvSpPr/>
      </dsp:nvSpPr>
      <dsp:spPr>
        <a:xfrm>
          <a:off x="3672" y="2847996"/>
          <a:ext cx="1297197" cy="602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Кто?</a:t>
          </a:r>
        </a:p>
      </dsp:txBody>
      <dsp:txXfrm>
        <a:off x="193642" y="2936188"/>
        <a:ext cx="917257" cy="425826"/>
      </dsp:txXfrm>
    </dsp:sp>
    <dsp:sp modelId="{DAEFEFCD-2DFD-4AFE-8EFD-8FA694839DC8}">
      <dsp:nvSpPr>
        <dsp:cNvPr id="0" name=""/>
        <dsp:cNvSpPr/>
      </dsp:nvSpPr>
      <dsp:spPr>
        <a:xfrm>
          <a:off x="2482073" y="2639868"/>
          <a:ext cx="1105936" cy="9667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760" tIns="27940" rIns="5588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/>
        </a:p>
      </dsp:txBody>
      <dsp:txXfrm>
        <a:off x="2758558" y="2784877"/>
        <a:ext cx="539144" cy="676709"/>
      </dsp:txXfrm>
    </dsp:sp>
    <dsp:sp modelId="{1214A47A-BA29-40BB-A8FE-A6EA7AC4A839}">
      <dsp:nvSpPr>
        <dsp:cNvPr id="0" name=""/>
        <dsp:cNvSpPr/>
      </dsp:nvSpPr>
      <dsp:spPr>
        <a:xfrm>
          <a:off x="1700903" y="2872617"/>
          <a:ext cx="1279762" cy="5529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Что?</a:t>
          </a:r>
        </a:p>
      </dsp:txBody>
      <dsp:txXfrm>
        <a:off x="1888320" y="2953597"/>
        <a:ext cx="904928" cy="391008"/>
      </dsp:txXfrm>
    </dsp:sp>
    <dsp:sp modelId="{AFF8B902-B93F-4F9A-A3C1-3AEE7E5CF7C5}">
      <dsp:nvSpPr>
        <dsp:cNvPr id="0" name=""/>
        <dsp:cNvSpPr/>
      </dsp:nvSpPr>
      <dsp:spPr>
        <a:xfrm>
          <a:off x="4197937" y="2679165"/>
          <a:ext cx="1105936" cy="966727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760" tIns="27940" rIns="5588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/>
        </a:p>
      </dsp:txBody>
      <dsp:txXfrm>
        <a:off x="4474421" y="2824174"/>
        <a:ext cx="539144" cy="676709"/>
      </dsp:txXfrm>
    </dsp:sp>
    <dsp:sp modelId="{85FBD50A-413C-402A-BFC5-CFA555272031}">
      <dsp:nvSpPr>
        <dsp:cNvPr id="0" name=""/>
        <dsp:cNvSpPr/>
      </dsp:nvSpPr>
      <dsp:spPr>
        <a:xfrm>
          <a:off x="3546427" y="2846743"/>
          <a:ext cx="1159889" cy="55296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Где?</a:t>
          </a:r>
        </a:p>
      </dsp:txBody>
      <dsp:txXfrm>
        <a:off x="3716289" y="2927723"/>
        <a:ext cx="820165" cy="3910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28DBF1-2CBD-4885-B019-BE0FAF80C620}">
      <dsp:nvSpPr>
        <dsp:cNvPr id="0" name=""/>
        <dsp:cNvSpPr/>
      </dsp:nvSpPr>
      <dsp:spPr>
        <a:xfrm>
          <a:off x="521683" y="2599641"/>
          <a:ext cx="1095351" cy="9574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760" tIns="27940" rIns="5588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/>
        </a:p>
      </dsp:txBody>
      <dsp:txXfrm>
        <a:off x="795521" y="2743262"/>
        <a:ext cx="533983" cy="670232"/>
      </dsp:txXfrm>
    </dsp:sp>
    <dsp:sp modelId="{F299DA46-9AAA-4BD2-9A47-535A12D9B253}">
      <dsp:nvSpPr>
        <dsp:cNvPr id="0" name=""/>
        <dsp:cNvSpPr/>
      </dsp:nvSpPr>
      <dsp:spPr>
        <a:xfrm>
          <a:off x="2818" y="2804541"/>
          <a:ext cx="1037730" cy="5476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Чем?</a:t>
          </a:r>
        </a:p>
      </dsp:txBody>
      <dsp:txXfrm>
        <a:off x="154790" y="2884746"/>
        <a:ext cx="733786" cy="387265"/>
      </dsp:txXfrm>
    </dsp:sp>
    <dsp:sp modelId="{DAEFEFCD-2DFD-4AFE-8EFD-8FA694839DC8}">
      <dsp:nvSpPr>
        <dsp:cNvPr id="0" name=""/>
        <dsp:cNvSpPr/>
      </dsp:nvSpPr>
      <dsp:spPr>
        <a:xfrm>
          <a:off x="2504321" y="2599641"/>
          <a:ext cx="1095351" cy="9574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760" tIns="27940" rIns="5588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/>
        </a:p>
      </dsp:txBody>
      <dsp:txXfrm>
        <a:off x="2778159" y="2743262"/>
        <a:ext cx="533983" cy="670232"/>
      </dsp:txXfrm>
    </dsp:sp>
    <dsp:sp modelId="{1214A47A-BA29-40BB-A8FE-A6EA7AC4A839}">
      <dsp:nvSpPr>
        <dsp:cNvPr id="0" name=""/>
        <dsp:cNvSpPr/>
      </dsp:nvSpPr>
      <dsp:spPr>
        <a:xfrm>
          <a:off x="1560279" y="2804541"/>
          <a:ext cx="1366357" cy="5476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Зачем?</a:t>
          </a:r>
        </a:p>
      </dsp:txBody>
      <dsp:txXfrm>
        <a:off x="1760377" y="2884746"/>
        <a:ext cx="966161" cy="387265"/>
      </dsp:txXfrm>
    </dsp:sp>
    <dsp:sp modelId="{AFF8B902-B93F-4F9A-A3C1-3AEE7E5CF7C5}">
      <dsp:nvSpPr>
        <dsp:cNvPr id="0" name=""/>
        <dsp:cNvSpPr/>
      </dsp:nvSpPr>
      <dsp:spPr>
        <a:xfrm>
          <a:off x="4116728" y="2599641"/>
          <a:ext cx="1095351" cy="95747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1760" tIns="27940" rIns="5588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4400" kern="1200" dirty="0"/>
        </a:p>
      </dsp:txBody>
      <dsp:txXfrm>
        <a:off x="4390566" y="2743262"/>
        <a:ext cx="533983" cy="670232"/>
      </dsp:txXfrm>
    </dsp:sp>
    <dsp:sp modelId="{85FBD50A-413C-402A-BFC5-CFA555272031}">
      <dsp:nvSpPr>
        <dsp:cNvPr id="0" name=""/>
        <dsp:cNvSpPr/>
      </dsp:nvSpPr>
      <dsp:spPr>
        <a:xfrm>
          <a:off x="3283477" y="2804541"/>
          <a:ext cx="1162852" cy="5476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Как?</a:t>
          </a:r>
        </a:p>
      </dsp:txBody>
      <dsp:txXfrm>
        <a:off x="3453773" y="2884746"/>
        <a:ext cx="822260" cy="387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9B55F-D5F7-42E9-9A08-222AC9504A37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44CE8F-4B79-47B3-A8EF-6CFF5DEA25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43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4B405-2712-40D2-A1CA-F5D712C91BD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BBDE4-9566-4133-A0A8-A6E3EBB432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56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BBDE4-9566-4133-A0A8-A6E3EBB4326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850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31997-C518-4088-9710-A12A72753499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50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3FFE-1355-4B8B-B721-B9176C9EFE92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72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58AB-14B8-42BB-9231-C30EAA953D60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7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два блока с 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F7C53-A55B-4E72-BDA9-D1F8A984EF51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C23C3-D32D-4340-A654-431DCF2B3D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609600" y="214291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5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594712" y="1630368"/>
            <a:ext cx="5233095" cy="43180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21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4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6" name="Содержимое 2"/>
          <p:cNvSpPr>
            <a:spLocks noGrp="1"/>
          </p:cNvSpPr>
          <p:nvPr>
            <p:ph sz="half" idx="18"/>
          </p:nvPr>
        </p:nvSpPr>
        <p:spPr>
          <a:xfrm>
            <a:off x="594708" y="2143122"/>
            <a:ext cx="5238787" cy="3983047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6286511" y="1630368"/>
            <a:ext cx="5233095" cy="431800"/>
          </a:xfrm>
          <a:solidFill>
            <a:schemeClr val="bg1"/>
          </a:solidFill>
          <a:ln>
            <a:noFill/>
          </a:ln>
        </p:spPr>
        <p:txBody>
          <a:bodyPr vert="horz" lIns="36000" tIns="36000" rIns="36000" bIns="36000" rtlCol="0" anchor="ctr" anchorCtr="0">
            <a:noAutofit/>
          </a:bodyPr>
          <a:lstStyle>
            <a:lvl1pPr algn="ctr">
              <a:defRPr lang="ru-RU" sz="21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121914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8" name="Содержимое 2"/>
          <p:cNvSpPr>
            <a:spLocks noGrp="1"/>
          </p:cNvSpPr>
          <p:nvPr>
            <p:ph sz="half" idx="20"/>
          </p:nvPr>
        </p:nvSpPr>
        <p:spPr>
          <a:xfrm>
            <a:off x="6286501" y="2143122"/>
            <a:ext cx="5238787" cy="3983047"/>
          </a:xfrm>
        </p:spPr>
        <p:txBody>
          <a:bodyPr>
            <a:normAutofit/>
          </a:bodyPr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5788B-3AE9-4403-851B-A76C3B8F1B46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796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EA1E-0A71-4873-9650-905FA26F0620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1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F3C2-4863-49AD-9103-BD159CCBD86F}" type="datetime1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118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B07B9-A234-401E-B253-48E2728D3A3B}" type="datetime1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88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8087C-D505-4E37-8322-C3701D43C7E3}" type="datetime1">
              <a:rPr lang="ru-RU" smtClean="0"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325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417D-1674-48FD-AF28-096AA9D2A9A6}" type="datetime1">
              <a:rPr lang="ru-RU" smtClean="0"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20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22DF699-A559-43AA-9725-865DB75C5607}" type="datetime1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852DBF5-8ED3-4AAF-9B7D-8614F6267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29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 cstate="email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6CB51-9D66-4551-896A-A82A42FFDC94}" type="datetime1">
              <a:rPr lang="ru-RU" smtClean="0"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8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4DCA436-626B-4E59-87FA-08AB32A2DC5C}" type="datetime1">
              <a:rPr lang="ru-RU" smtClean="0"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852DBF5-8ED3-4AAF-9B7D-8614F626721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63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lumpics.ru/how-to-create-a-tag-cloud-online/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orditout.com/" TargetMode="External"/><Relationship Id="rId4" Type="http://schemas.openxmlformats.org/officeDocument/2006/relationships/hyperlink" Target="https://wordart.com/login?loggedou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orditout.com/word-cloud/create" TargetMode="External"/><Relationship Id="rId3" Type="http://schemas.openxmlformats.org/officeDocument/2006/relationships/hyperlink" Target="http://school329.spb.ru/" TargetMode="External"/><Relationship Id="rId7" Type="http://schemas.openxmlformats.org/officeDocument/2006/relationships/hyperlink" Target="https://wordart.com/" TargetMode="External"/><Relationship Id="rId12" Type="http://schemas.openxmlformats.org/officeDocument/2006/relationships/hyperlink" Target="http://aforisma.ru/vyskazyvaniya-cicerona/" TargetMode="External"/><Relationship Id="rId2" Type="http://schemas.openxmlformats.org/officeDocument/2006/relationships/hyperlink" Target="https://spbappo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ikiwall.ru/" TargetMode="External"/><Relationship Id="rId11" Type="http://schemas.openxmlformats.org/officeDocument/2006/relationships/hyperlink" Target="https://lbz.ru/metodist/authors/informatika/3/eor10.php" TargetMode="External"/><Relationship Id="rId5" Type="http://schemas.openxmlformats.org/officeDocument/2006/relationships/hyperlink" Target="https://cisco-edu.ru/" TargetMode="External"/><Relationship Id="rId10" Type="http://schemas.openxmlformats.org/officeDocument/2006/relationships/hyperlink" Target="https://www.jasondavies.com/wordcloud/" TargetMode="External"/><Relationship Id="rId4" Type="http://schemas.openxmlformats.org/officeDocument/2006/relationships/hyperlink" Target="https://yandex.ru/images" TargetMode="External"/><Relationship Id="rId9" Type="http://schemas.openxmlformats.org/officeDocument/2006/relationships/hyperlink" Target="http://www.tagxedo.com/app.htm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taty-dudnik@mail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Дудник татьяна Григорьевна, учитель информатики высшей квалификационной категории ГБОУ школа № 645 Пушкинского района Санкт-Петербурга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36261" y="541632"/>
            <a:ext cx="88696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Кафедра математического образования и информатики СПб АППО</a:t>
            </a:r>
            <a:endParaRPr lang="ru-RU" dirty="0"/>
          </a:p>
          <a:p>
            <a:pPr algn="ctr"/>
            <a:r>
              <a:rPr lang="ru-RU" b="1" dirty="0"/>
              <a:t>ГБУ ИМЦ Невского района Санкт-Петербурга</a:t>
            </a:r>
            <a:endParaRPr lang="ru-RU" dirty="0"/>
          </a:p>
          <a:p>
            <a:pPr algn="ctr"/>
            <a:r>
              <a:rPr lang="ru-RU" b="1" dirty="0"/>
              <a:t>ГБОУ лицей № 329 Невского района Санкт-Петербурга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895" y="2239303"/>
            <a:ext cx="81577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spc="-50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Индивидуальные проекты как основа развития </a:t>
            </a:r>
            <a:r>
              <a:rPr lang="ru-RU" sz="4400" b="1" spc="-50" dirty="0" err="1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softskills</a:t>
            </a:r>
            <a:r>
              <a:rPr lang="ru-RU" sz="4400" b="1" spc="-50" dirty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 современного школьника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37654" y="495842"/>
            <a:ext cx="1216025" cy="927735"/>
          </a:xfrm>
          <a:prstGeom prst="rect">
            <a:avLst/>
          </a:prstGeom>
          <a:noFill/>
        </p:spPr>
      </p:pic>
      <p:pic>
        <p:nvPicPr>
          <p:cNvPr id="11" name="Рисунок 10" descr="ИМЦ Невского района Санкт-Петербурга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4877" y="672180"/>
            <a:ext cx="1897380" cy="73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://school329.spb.ru/images/%D0%9B%D0%B8%D1%86%D0%B5%D0%B9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4206" y="433514"/>
            <a:ext cx="1391689" cy="10490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050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dbimg.eu/i/lcjxuzx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2598" y="1336156"/>
            <a:ext cx="2603616" cy="1800000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dbimg.eu/i/sasblq9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512" y="1290368"/>
            <a:ext cx="2757441" cy="1800000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dbimg.eu/i/xnv1489h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867" y="319200"/>
            <a:ext cx="2632500" cy="1800000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dbimg.eu/i/zlgc6r5e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7391" y="4293328"/>
            <a:ext cx="2718253" cy="1854269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dbimg.eu/i/y2y2dbu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2528" y="344768"/>
            <a:ext cx="2814432" cy="1800000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dbimg.eu/i/dyqad8i9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2528" y="4064077"/>
            <a:ext cx="2400000" cy="1800000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s://dbimg.eu/i/mlckwe43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412" y="4049834"/>
            <a:ext cx="2627737" cy="1800000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s://dbimg.eu/i/cgkxlse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2071" y="4262521"/>
            <a:ext cx="2469550" cy="1800000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https://dbimg.eu/i/nung7yab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7755" y="319200"/>
            <a:ext cx="2618182" cy="1800000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9867" y="3175857"/>
            <a:ext cx="112767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Достопримечательности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418075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406" y="1077279"/>
            <a:ext cx="4992914" cy="2808514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681" y="1077279"/>
            <a:ext cx="4992913" cy="2808514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742406" y="221719"/>
            <a:ext cx="10707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География, История </a:t>
            </a:r>
            <a:r>
              <a:rPr lang="ru-RU" sz="3200" b="1" spc="-50" dirty="0" err="1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Спб</a:t>
            </a:r>
            <a:endParaRPr lang="ru-RU" sz="3200" b="1" spc="-5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074" name="Picture 2" descr="https://spbinteres.ru/wp-content/uploads/2018/05/3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881" y="4369472"/>
            <a:ext cx="2679421" cy="1535668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nfenshui.ru/images/fsimvoly/43_54637635465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4650" y="4369472"/>
            <a:ext cx="2303502" cy="153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c.pics.livejournal.com/lakhtacenter/34674528/1042534/1042534_900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0500" y="4196956"/>
            <a:ext cx="2362250" cy="157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384748" y="5886136"/>
            <a:ext cx="2966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-50" dirty="0">
                <a:solidFill>
                  <a:srgbClr val="C00000"/>
                </a:solidFill>
              </a:rPr>
              <a:t>Самые высокие здания мира</a:t>
            </a:r>
          </a:p>
        </p:txBody>
      </p:sp>
    </p:spTree>
    <p:extLst>
      <p:ext uri="{BB962C8B-B14F-4D97-AF65-F5344CB8AC3E}">
        <p14:creationId xmlns:p14="http://schemas.microsoft.com/office/powerpoint/2010/main" val="1338303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60307"/>
            <a:ext cx="10707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Облако слов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" y="779279"/>
            <a:ext cx="5865767" cy="52603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570617" y="2003363"/>
            <a:ext cx="510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http://lumpics.ru/how-to-create-a-tag-cloud-online/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940587" y="1414404"/>
            <a:ext cx="2177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Инструкция: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940587" y="2675827"/>
            <a:ext cx="2177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/>
              <a:t>Ресурсы: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05725" y="3080119"/>
            <a:ext cx="495834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</a:rPr>
              <a:t>Wordart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 </a:t>
            </a:r>
            <a:r>
              <a:rPr lang="en-US" dirty="0">
                <a:hlinkClick r:id="rId4"/>
              </a:rPr>
              <a:t>https://wordart.com/login?loggedout</a:t>
            </a:r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Word It Out</a:t>
            </a:r>
            <a:r>
              <a:rPr lang="ru-RU" dirty="0"/>
              <a:t> </a:t>
            </a:r>
            <a:r>
              <a:rPr lang="en-US" dirty="0">
                <a:hlinkClick r:id="rId5"/>
              </a:rPr>
              <a:t>https://worditout.com/</a:t>
            </a:r>
            <a:endParaRPr lang="en-US" dirty="0"/>
          </a:p>
          <a:p>
            <a:pPr fontAlgn="base"/>
            <a:endParaRPr lang="ru-RU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endParaRPr lang="en-US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155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060892" y="0"/>
            <a:ext cx="5381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Темы  реализованных проектов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08007" y="2785343"/>
            <a:ext cx="12851144" cy="4679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Информатика+русский</a:t>
            </a:r>
            <a:r>
              <a:rPr lang="ru-RU" sz="2000" b="1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язык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Возраст: 5 -11 класс</a:t>
            </a: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Компьютерный </a:t>
            </a: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слэнг</a:t>
            </a:r>
            <a:endParaRPr lang="ru-RU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Литературные сообщества сети Интернет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Зачем нужны </a:t>
            </a:r>
            <a:r>
              <a:rPr lang="ru-RU" dirty="0" err="1"/>
              <a:t>ники</a:t>
            </a:r>
            <a:r>
              <a:rPr lang="ru-RU" dirty="0"/>
              <a:t>?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Прилагательные, обозначающие оттенки цвета в русском языке, и их </a:t>
            </a:r>
          </a:p>
          <a:p>
            <a:pPr lvl="0"/>
            <a:r>
              <a:rPr lang="ru-RU" dirty="0"/>
              <a:t>реализация в палитре RGB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Имена прилагательные в названиях блогов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Сетевой этикет (</a:t>
            </a:r>
            <a:r>
              <a:rPr lang="ru-RU" dirty="0" err="1"/>
              <a:t>Нэтикет</a:t>
            </a:r>
            <a:r>
              <a:rPr lang="ru-RU" dirty="0"/>
              <a:t>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Толковый словарь юного программиста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Эмоции в пикселях (смайлики)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2493" y="2033060"/>
            <a:ext cx="3550031" cy="2156232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42066" y="1833817"/>
            <a:ext cx="3846433" cy="2554720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408007" y="617865"/>
            <a:ext cx="11224288" cy="3571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Информатика+биология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Возраст: 7-11 класс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0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Стереограммы</a:t>
            </a:r>
            <a:r>
              <a:rPr lang="ru-RU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в жизни современного подростка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Компьютерная зависимость и здоровье подростков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Влияние компьютера на сон человека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Влияние компьютера на психику детей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Влияние цвета на восприятие информации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5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442633" y="819209"/>
            <a:ext cx="7330267" cy="29785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b="1" u="sng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информатика+обществознание</a:t>
            </a:r>
            <a:endParaRPr lang="ru-RU" b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Возраст: 7-11 класс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Исследование способностей современного школьника с использованием ПК для ранней </a:t>
            </a: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профилизации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и выбора профессии</a:t>
            </a:r>
          </a:p>
          <a:p>
            <a:pPr marL="285750" indent="-285750" algn="just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Система «умный дом» и перспективы её развития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Цифровой след и его роль в формировании личности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Электронная коммерция и реклама в сети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Internet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Электронная цифровая подпись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Электронное правительство</a:t>
            </a:r>
          </a:p>
          <a:p>
            <a:pPr algn="just">
              <a:lnSpc>
                <a:spcPct val="107000"/>
              </a:lnSpc>
            </a:pP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8291" y="201182"/>
            <a:ext cx="4916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Темы предстоящих проектов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344" y="819209"/>
            <a:ext cx="3790193" cy="2517367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552595" y="3403080"/>
            <a:ext cx="6096000" cy="286219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Информатика+математика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 счета на пальцах до персонального компьютера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Соробан</a:t>
            </a: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любимые счеты японцев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История счета и систем счисления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Алгоритмы решения текстовых задач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Алгоритмы извлечения квадратных и кубических корней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решения уравнений с параметром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 сечений в стереометрии с помощью компьютера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15426" y="3779949"/>
            <a:ext cx="4939193" cy="26798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u="sng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Информатика+искусство</a:t>
            </a:r>
            <a:endParaRPr lang="ru-RU" b="1" u="sng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Созвучие графики и музыки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Способна ли цифра заменить подлинные шедевры?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Алгоритм изготовления орнамента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79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80" y="900520"/>
            <a:ext cx="3028682" cy="2271512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</p:pic>
      <p:pic>
        <p:nvPicPr>
          <p:cNvPr id="4" name="Picture 2" descr="C:\Users\Пользователь\Downloads\IMG_20171020_1255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317" y="900519"/>
            <a:ext cx="3669032" cy="2271512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6494" y="900519"/>
            <a:ext cx="4038244" cy="2271512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3854741" y="152400"/>
            <a:ext cx="45047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Индивидуальные проекты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5526" y="3306964"/>
            <a:ext cx="4639212" cy="2609557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17" y="3335375"/>
            <a:ext cx="4588703" cy="2581146"/>
          </a:xfrm>
          <a:prstGeom prst="rect">
            <a:avLst/>
          </a:prstGeom>
          <a:noFill/>
          <a:ln w="28575">
            <a:solidFill>
              <a:schemeClr val="accent3"/>
            </a:solidFill>
            <a:miter lim="800000"/>
            <a:headEnd/>
            <a:tailEnd/>
          </a:ln>
        </p:spPr>
      </p:pic>
      <p:pic>
        <p:nvPicPr>
          <p:cNvPr id="11" name="Picture 2" descr="C:\Users\Пользователь\Downloads\IMG_20171026_090606_HDR.jpg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3590" y="4031921"/>
            <a:ext cx="2827059" cy="2156232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</p:spPr>
      </p:pic>
    </p:spTree>
    <p:extLst>
      <p:ext uri="{BB962C8B-B14F-4D97-AF65-F5344CB8AC3E}">
        <p14:creationId xmlns:p14="http://schemas.microsoft.com/office/powerpoint/2010/main" val="4123735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6750" y="1101060"/>
            <a:ext cx="73152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100" dirty="0">
              <a:latin typeface="Arial" panose="020B0604020202020204" pitchFamily="34" charset="0"/>
            </a:endParaRPr>
          </a:p>
          <a:p>
            <a:pPr algn="just"/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</a:rPr>
              <a:t>«</a:t>
            </a:r>
            <a:r>
              <a:rPr lang="ru-RU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Правильно обучать юношество – это не значит вбивать в головы собранную из авторов смесь слов, фраз, изречений, мнений, а это значит – раскрывать способность понимать вещи, чтобы именно из этой способности, точно из живого источника, потекли ручейки…». </a:t>
            </a:r>
          </a:p>
          <a:p>
            <a:pPr algn="r"/>
            <a:r>
              <a:rPr lang="ru-RU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Я. А. Коменский </a:t>
            </a:r>
          </a:p>
        </p:txBody>
      </p:sp>
      <p:pic>
        <p:nvPicPr>
          <p:cNvPr id="9218" name="Picture 2" descr="https://pm1.narvii.com/6614/5a4bb84b0a9818f8f25e9502ab719c2585675188_hq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48982" y="888880"/>
            <a:ext cx="2960418" cy="365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9236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116401" y="434949"/>
            <a:ext cx="30043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Информационные ресурсы: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361" y="1010729"/>
            <a:ext cx="10842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hlinkClick r:id="rId2"/>
              </a:rPr>
              <a:t>https://spbappo.ru/</a:t>
            </a:r>
            <a:endParaRPr lang="ru-RU" b="1" dirty="0"/>
          </a:p>
          <a:p>
            <a:r>
              <a:rPr lang="en-US" b="1" dirty="0">
                <a:hlinkClick r:id="rId3"/>
              </a:rPr>
              <a:t>http://school329.spb.ru/</a:t>
            </a:r>
            <a:endParaRPr lang="ru-RU" b="1" dirty="0"/>
          </a:p>
          <a:p>
            <a:r>
              <a:rPr lang="en-US" b="1" dirty="0">
                <a:hlinkClick r:id="rId4"/>
              </a:rPr>
              <a:t>https://yandex.ru/images</a:t>
            </a:r>
            <a:endParaRPr lang="ru-RU" b="1" dirty="0"/>
          </a:p>
          <a:p>
            <a:r>
              <a:rPr lang="ru-RU" b="1" dirty="0">
                <a:hlinkClick r:id="rId5"/>
              </a:rPr>
              <a:t>https://cisco-edu.ru/</a:t>
            </a:r>
            <a:endParaRPr lang="ru-RU" b="1" dirty="0"/>
          </a:p>
          <a:p>
            <a:r>
              <a:rPr lang="en-US" b="1" dirty="0">
                <a:hlinkClick r:id="rId6"/>
              </a:rPr>
              <a:t>wikiwall.ru</a:t>
            </a:r>
            <a:endParaRPr lang="ru-RU" b="1" dirty="0"/>
          </a:p>
          <a:p>
            <a:r>
              <a:rPr lang="en-US" b="1" dirty="0">
                <a:hlinkClick r:id="rId7"/>
              </a:rPr>
              <a:t>https://wordart.com/</a:t>
            </a:r>
            <a:endParaRPr lang="ru-RU" b="1" dirty="0">
              <a:hlinkClick r:id="rId8"/>
            </a:endParaRPr>
          </a:p>
          <a:p>
            <a:r>
              <a:rPr lang="en-US" b="1" dirty="0">
                <a:hlinkClick r:id="rId8"/>
              </a:rPr>
              <a:t>https://worditout.com/word-cloud/create</a:t>
            </a:r>
            <a:endParaRPr lang="ru-RU" b="1" dirty="0"/>
          </a:p>
          <a:p>
            <a:r>
              <a:rPr lang="en-US" b="1" dirty="0">
                <a:hlinkClick r:id="rId9"/>
              </a:rPr>
              <a:t>http://www.tagxedo.com/app.html</a:t>
            </a:r>
            <a:endParaRPr lang="ru-RU" b="1" dirty="0"/>
          </a:p>
          <a:p>
            <a:r>
              <a:rPr lang="en-US" b="1" dirty="0">
                <a:hlinkClick r:id="rId10"/>
              </a:rPr>
              <a:t>https://www.jasondavies.com/wordcloud/</a:t>
            </a:r>
            <a:endParaRPr lang="ru-RU" b="1" dirty="0"/>
          </a:p>
          <a:p>
            <a:r>
              <a:rPr lang="en-US" b="1" dirty="0">
                <a:hlinkClick r:id="rId11"/>
              </a:rPr>
              <a:t>https://lbz.ru/metodist/authors/informatika/3/eor10.php</a:t>
            </a:r>
            <a:endParaRPr lang="ru-RU" b="1" dirty="0"/>
          </a:p>
          <a:p>
            <a:r>
              <a:rPr lang="en-US" b="1" dirty="0">
                <a:hlinkClick r:id="rId12"/>
              </a:rPr>
              <a:t>http://aforisma.ru/vyskazyvaniya-cicerona</a:t>
            </a:r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1568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904308" y="2456997"/>
            <a:ext cx="10058400" cy="743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n-lt"/>
              </a:rPr>
              <a:t>Спасибо за внимание!</a:t>
            </a: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3857629" y="4734685"/>
            <a:ext cx="44848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800" dirty="0">
                <a:solidFill>
                  <a:schemeClr val="tx1"/>
                </a:solidFill>
                <a:hlinkClick r:id="rId2"/>
              </a:rPr>
              <a:t>E-mail</a:t>
            </a:r>
            <a:r>
              <a:rPr lang="ru-RU" altLang="ru-RU" sz="2800" dirty="0">
                <a:solidFill>
                  <a:schemeClr val="tx1"/>
                </a:solidFill>
                <a:hlinkClick r:id="rId2"/>
              </a:rPr>
              <a:t>: </a:t>
            </a:r>
            <a:r>
              <a:rPr lang="en-US" altLang="ru-RU" sz="2800" dirty="0">
                <a:solidFill>
                  <a:schemeClr val="tx1"/>
                </a:solidFill>
                <a:hlinkClick r:id="rId2"/>
              </a:rPr>
              <a:t>taty-dudnik@mail.ru</a:t>
            </a:r>
            <a:r>
              <a:rPr lang="en-US" altLang="ru-RU" sz="2800" dirty="0">
                <a:solidFill>
                  <a:schemeClr val="tx1"/>
                </a:solidFill>
              </a:rPr>
              <a:t>  </a:t>
            </a:r>
            <a:endParaRPr lang="ru-RU" alt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38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04"/>
          <p:cNvSpPr/>
          <p:nvPr/>
        </p:nvSpPr>
        <p:spPr>
          <a:xfrm>
            <a:off x="5423338" y="3089234"/>
            <a:ext cx="6416565" cy="1135926"/>
          </a:xfrm>
          <a:prstGeom prst="rect">
            <a:avLst/>
          </a:prstGeom>
          <a:solidFill>
            <a:schemeClr val="accent1">
              <a:lumMod val="75000"/>
            </a:schemeClr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pPr lvl="0"/>
            <a:r>
              <a:rPr lang="ru-RU" sz="2000" b="1" dirty="0">
                <a:cs typeface="Arial" pitchFamily="34" charset="0"/>
              </a:rPr>
              <a:t>Процесс образования и воспитания пронизывает все этапы развития личности ребенка, вырабатывает привычку к свободному самовыражению, уверенность в себе</a:t>
            </a:r>
          </a:p>
        </p:txBody>
      </p:sp>
      <p:sp>
        <p:nvSpPr>
          <p:cNvPr id="9" name="Прямоугольник 05"/>
          <p:cNvSpPr/>
          <p:nvPr/>
        </p:nvSpPr>
        <p:spPr>
          <a:xfrm>
            <a:off x="6860108" y="5225581"/>
            <a:ext cx="4948264" cy="1001798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Ins="54000" rtlCol="0" anchor="ctr"/>
          <a:lstStyle/>
          <a:p>
            <a:pPr lvl="0"/>
            <a:r>
              <a:rPr lang="ru-RU" sz="2000" b="1" dirty="0">
                <a:cs typeface="Arial" pitchFamily="34" charset="0"/>
              </a:rPr>
              <a:t>Всестороннее развитие обучающихся - важнейшая задача современной школы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4719151" y="4950373"/>
            <a:ext cx="520088" cy="268014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4" name="Стрелка вниз 33"/>
          <p:cNvSpPr/>
          <p:nvPr/>
        </p:nvSpPr>
        <p:spPr>
          <a:xfrm>
            <a:off x="9146557" y="4950372"/>
            <a:ext cx="520088" cy="251439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Прямоугольник 01"/>
          <p:cNvSpPr/>
          <p:nvPr/>
        </p:nvSpPr>
        <p:spPr>
          <a:xfrm>
            <a:off x="5412529" y="441435"/>
            <a:ext cx="6443140" cy="996324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Ins="54000" rtlCol="0" anchor="ctr"/>
          <a:lstStyle/>
          <a:p>
            <a:r>
              <a:rPr lang="ru-RU" sz="2000" b="1" dirty="0">
                <a:cs typeface="Arial" pitchFamily="34" charset="0"/>
              </a:rPr>
              <a:t>Современная эпоха – время перемен, цифровой экономики и динамично развивающейся личности</a:t>
            </a:r>
          </a:p>
        </p:txBody>
      </p:sp>
      <p:sp>
        <p:nvSpPr>
          <p:cNvPr id="6" name="Прямоугольник 02"/>
          <p:cNvSpPr/>
          <p:nvPr/>
        </p:nvSpPr>
        <p:spPr>
          <a:xfrm>
            <a:off x="5412530" y="1723879"/>
            <a:ext cx="6443138" cy="1081032"/>
          </a:xfrm>
          <a:prstGeom prst="rect">
            <a:avLst/>
          </a:prstGeom>
          <a:solidFill>
            <a:srgbClr val="48497E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Ins="54000" rtlCol="0" anchor="ctr"/>
          <a:lstStyle/>
          <a:p>
            <a:pPr lvl="0"/>
            <a:r>
              <a:rPr lang="ru-RU" sz="2000" b="1" dirty="0">
                <a:cs typeface="Arial" pitchFamily="34" charset="0"/>
              </a:rPr>
              <a:t>России нужны люди, способные принимать нестандартные решения, умеющие творчески мыслить, жить и работать в новых условиях</a:t>
            </a:r>
          </a:p>
        </p:txBody>
      </p:sp>
      <p:sp>
        <p:nvSpPr>
          <p:cNvPr id="7" name="Прямоугольник 03"/>
          <p:cNvSpPr/>
          <p:nvPr/>
        </p:nvSpPr>
        <p:spPr>
          <a:xfrm>
            <a:off x="804043" y="5219377"/>
            <a:ext cx="5785943" cy="992241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Ins="54000" rtlCol="0" anchor="ctr"/>
          <a:lstStyle/>
          <a:p>
            <a:r>
              <a:rPr lang="ru-RU" sz="2000" b="1" dirty="0">
                <a:cs typeface="Arial" pitchFamily="34" charset="0"/>
              </a:rPr>
              <a:t>Школа должна готовить детей к жизни в современном информационном обществе, воспитывать инициативность и самостоятельность</a:t>
            </a:r>
          </a:p>
        </p:txBody>
      </p:sp>
      <p:sp>
        <p:nvSpPr>
          <p:cNvPr id="35" name="Стрелка вниз 34"/>
          <p:cNvSpPr/>
          <p:nvPr/>
        </p:nvSpPr>
        <p:spPr>
          <a:xfrm>
            <a:off x="8333405" y="2804912"/>
            <a:ext cx="572609" cy="28612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6" name="Стрелка вниз 35"/>
          <p:cNvSpPr/>
          <p:nvPr/>
        </p:nvSpPr>
        <p:spPr>
          <a:xfrm>
            <a:off x="8347785" y="1437759"/>
            <a:ext cx="572609" cy="28612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1072052" y="346839"/>
            <a:ext cx="4872633" cy="4019863"/>
            <a:chOff x="6520722" y="966653"/>
            <a:chExt cx="6481095" cy="5203078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520722" y="1101703"/>
              <a:ext cx="5123314" cy="5068028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" name="Группа 12"/>
            <p:cNvGrpSpPr/>
            <p:nvPr/>
          </p:nvGrpSpPr>
          <p:grpSpPr>
            <a:xfrm>
              <a:off x="6520722" y="966653"/>
              <a:ext cx="5170535" cy="975709"/>
              <a:chOff x="3940012" y="1123020"/>
              <a:chExt cx="4501836" cy="554038"/>
            </a:xfrm>
          </p:grpSpPr>
          <p:pic>
            <p:nvPicPr>
              <p:cNvPr id="14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40012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15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9768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16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9524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17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49281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18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19036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19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88792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20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58548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21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8304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22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8060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7816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24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37572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07328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77084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46840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28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16596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6352" y="1123020"/>
                <a:ext cx="185738" cy="554038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C:\Documents and Settings\Администратор.HOME-FDD52612A3\Рабочий стол\Ирина_Раб стол\10-23\23601.png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56110" y="1123020"/>
                <a:ext cx="185738" cy="554038"/>
              </a:xfrm>
              <a:prstGeom prst="rect">
                <a:avLst/>
              </a:prstGeom>
              <a:noFill/>
            </p:spPr>
          </p:pic>
        </p:grpSp>
        <p:sp>
          <p:nvSpPr>
            <p:cNvPr id="40" name="Прямоугольник 39"/>
            <p:cNvSpPr/>
            <p:nvPr/>
          </p:nvSpPr>
          <p:spPr>
            <a:xfrm>
              <a:off x="6647346" y="1959474"/>
              <a:ext cx="6354471" cy="29877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Компетенция</a:t>
              </a:r>
              <a:r>
                <a:rPr lang="ru-RU" sz="24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 - </a:t>
              </a:r>
              <a:r>
                <a:rPr lang="ru-RU" altLang="ru-RU" sz="24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совокупность взаимосвязанных качеств </a:t>
              </a:r>
            </a:p>
            <a:p>
              <a:r>
                <a:rPr lang="ru-RU" altLang="ru-RU" sz="24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личности, в которых человек</a:t>
              </a:r>
            </a:p>
            <a:p>
              <a:r>
                <a:rPr lang="ru-RU" altLang="ru-RU" sz="24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должен быть осведомлен и </a:t>
              </a:r>
            </a:p>
            <a:p>
              <a:r>
                <a:rPr lang="ru-RU" altLang="ru-RU" sz="24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иметь практический опыт </a:t>
              </a:r>
            </a:p>
            <a:p>
              <a:r>
                <a:rPr lang="ru-RU" altLang="ru-RU" sz="2400" spc="-50" dirty="0">
                  <a:solidFill>
                    <a:srgbClr val="C00000"/>
                  </a:solidFill>
                  <a:latin typeface="+mj-lt"/>
                  <a:ea typeface="+mj-ea"/>
                  <a:cs typeface="+mj-cs"/>
                </a:rPr>
                <a:t>работы.</a:t>
              </a:r>
            </a:p>
          </p:txBody>
        </p:sp>
      </p:grpSp>
      <p:sp>
        <p:nvSpPr>
          <p:cNvPr id="39" name="Заголовок 1"/>
          <p:cNvSpPr txBox="1">
            <a:spLocks/>
          </p:cNvSpPr>
          <p:nvPr/>
        </p:nvSpPr>
        <p:spPr>
          <a:xfrm>
            <a:off x="3794706" y="4506772"/>
            <a:ext cx="8092188" cy="431715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rgbClr val="C00000"/>
                </a:solidFill>
              </a:rPr>
              <a:t>Задачи, стоящие перед современной системой образования</a:t>
            </a:r>
          </a:p>
        </p:txBody>
      </p:sp>
      <p:pic>
        <p:nvPicPr>
          <p:cNvPr id="32" name="Picture 2" descr="http://poperechsosch.ucoz.ru/_si/0/9277984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5370" y="3404949"/>
            <a:ext cx="2090598" cy="1513490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93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304032" y="341204"/>
            <a:ext cx="8406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392932" y="169549"/>
            <a:ext cx="11446583" cy="624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</a:rPr>
              <a:t>Треугольник развития личности</a:t>
            </a:r>
          </a:p>
          <a:p>
            <a:r>
              <a:rPr lang="ru-RU" sz="3200" b="1" dirty="0">
                <a:solidFill>
                  <a:srgbClr val="C00000"/>
                </a:solidFill>
              </a:rPr>
              <a:t> </a:t>
            </a:r>
            <a:r>
              <a:rPr lang="ru-RU" sz="2800" b="1" i="1" dirty="0">
                <a:solidFill>
                  <a:srgbClr val="C00000"/>
                </a:solidFill>
              </a:rPr>
              <a:t>(по </a:t>
            </a:r>
            <a:r>
              <a:rPr lang="ru-RU" sz="2800" b="1" i="1" dirty="0" err="1">
                <a:solidFill>
                  <a:srgbClr val="C00000"/>
                </a:solidFill>
              </a:rPr>
              <a:t>Жадько</a:t>
            </a:r>
            <a:r>
              <a:rPr lang="ru-RU" sz="2800" b="1" i="1" dirty="0">
                <a:solidFill>
                  <a:srgbClr val="C00000"/>
                </a:solidFill>
              </a:rPr>
              <a:t> Н.В. и Чуркиной М.А.)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776" y="1022630"/>
            <a:ext cx="6353175" cy="51149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56392" y="3940056"/>
            <a:ext cx="3604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Экспертиза в области профессиональных вопросов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14603" y="1454784"/>
            <a:ext cx="30834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Личностные черты, установки  и картина мира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15932" y="4635765"/>
            <a:ext cx="305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педагогические навыки, которые пригодятся в жизни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91729" y="3591484"/>
            <a:ext cx="33192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Коммуникативные, лидерские, командные и прочие социально</a:t>
            </a:r>
          </a:p>
        </p:txBody>
      </p:sp>
    </p:spTree>
    <p:extLst>
      <p:ext uri="{BB962C8B-B14F-4D97-AF65-F5344CB8AC3E}">
        <p14:creationId xmlns:p14="http://schemas.microsoft.com/office/powerpoint/2010/main" val="3274441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446781" y="749300"/>
            <a:ext cx="6804919" cy="5302966"/>
            <a:chOff x="235934" y="994407"/>
            <a:chExt cx="6435804" cy="5255757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235934" y="994407"/>
              <a:ext cx="6435804" cy="980802"/>
              <a:chOff x="755576" y="1268760"/>
              <a:chExt cx="5090330" cy="980802"/>
            </a:xfrm>
          </p:grpSpPr>
          <p:grpSp>
            <p:nvGrpSpPr>
              <p:cNvPr id="39" name="Группа 38"/>
              <p:cNvGrpSpPr/>
              <p:nvPr/>
            </p:nvGrpSpPr>
            <p:grpSpPr>
              <a:xfrm>
                <a:off x="755576" y="1268760"/>
                <a:ext cx="686562" cy="980802"/>
                <a:chOff x="0" y="413"/>
                <a:chExt cx="686562" cy="980802"/>
              </a:xfrm>
            </p:grpSpPr>
            <p:sp>
              <p:nvSpPr>
                <p:cNvPr id="43" name="Нашивка 45"/>
                <p:cNvSpPr/>
                <p:nvPr/>
              </p:nvSpPr>
              <p:spPr>
                <a:xfrm rot="5400000">
                  <a:off x="-147120" y="147533"/>
                  <a:ext cx="980802" cy="686561"/>
                </a:xfrm>
                <a:prstGeom prst="chevron">
                  <a:avLst/>
                </a:prstGeom>
              </p:spPr>
              <p:style>
                <a:lnRef idx="1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3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3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44" name="Нашивка 4"/>
                <p:cNvSpPr/>
                <p:nvPr/>
              </p:nvSpPr>
              <p:spPr>
                <a:xfrm>
                  <a:off x="1" y="343694"/>
                  <a:ext cx="686561" cy="29424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065" tIns="12065" rIns="12065" bIns="12065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900" kern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</a:p>
              </p:txBody>
            </p:sp>
          </p:grpSp>
          <p:grpSp>
            <p:nvGrpSpPr>
              <p:cNvPr id="40" name="Группа 39"/>
              <p:cNvGrpSpPr/>
              <p:nvPr/>
            </p:nvGrpSpPr>
            <p:grpSpPr>
              <a:xfrm>
                <a:off x="1442138" y="1268760"/>
                <a:ext cx="4403768" cy="637521"/>
                <a:chOff x="686562" y="413"/>
                <a:chExt cx="4403768" cy="637521"/>
              </a:xfrm>
            </p:grpSpPr>
            <p:sp>
              <p:nvSpPr>
                <p:cNvPr id="41" name="Прямоугольник с двумя скругленными соседними углами 40"/>
                <p:cNvSpPr/>
                <p:nvPr/>
              </p:nvSpPr>
              <p:spPr>
                <a:xfrm rot="5400000">
                  <a:off x="1764544" y="-1077569"/>
                  <a:ext cx="637521" cy="2793486"/>
                </a:xfrm>
                <a:prstGeom prst="round2SameRect">
                  <a:avLst/>
                </a:prstGeom>
              </p:spPr>
              <p:style>
                <a:lnRef idx="1">
                  <a:schemeClr val="accent3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2" name="Прямоугольник 41"/>
                <p:cNvSpPr/>
                <p:nvPr/>
              </p:nvSpPr>
              <p:spPr>
                <a:xfrm>
                  <a:off x="686562" y="31534"/>
                  <a:ext cx="4403768" cy="57527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5240" rIns="15240" bIns="15240" numCol="1" spcCol="1270" anchor="ctr" anchorCtr="0">
                  <a:noAutofit/>
                </a:bodyPr>
                <a:lstStyle/>
                <a:p>
                  <a:pPr marL="0" lvl="1" algn="l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ru-RU" sz="24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основные</a:t>
                  </a:r>
                  <a:endParaRPr lang="ru-RU" sz="2400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4" name="Группа 3"/>
            <p:cNvGrpSpPr/>
            <p:nvPr/>
          </p:nvGrpSpPr>
          <p:grpSpPr>
            <a:xfrm>
              <a:off x="235934" y="1833893"/>
              <a:ext cx="4419565" cy="996307"/>
              <a:chOff x="755576" y="2108246"/>
              <a:chExt cx="3495608" cy="996307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755576" y="2123751"/>
                <a:ext cx="686562" cy="980802"/>
                <a:chOff x="0" y="855404"/>
                <a:chExt cx="686562" cy="980802"/>
              </a:xfrm>
            </p:grpSpPr>
            <p:sp>
              <p:nvSpPr>
                <p:cNvPr id="37" name="Нашивка 41"/>
                <p:cNvSpPr/>
                <p:nvPr/>
              </p:nvSpPr>
              <p:spPr>
                <a:xfrm rot="5400000">
                  <a:off x="-147120" y="1002524"/>
                  <a:ext cx="980802" cy="686561"/>
                </a:xfrm>
                <a:prstGeom prst="chevron">
                  <a:avLst/>
                </a:prstGeom>
              </p:spPr>
              <p:style>
                <a:lnRef idx="1">
                  <a:schemeClr val="accent3">
                    <a:hueOff val="2250053"/>
                    <a:satOff val="-3376"/>
                    <a:lumOff val="-549"/>
                    <a:alphaOff val="0"/>
                  </a:schemeClr>
                </a:lnRef>
                <a:fillRef idx="3">
                  <a:schemeClr val="accent3">
                    <a:hueOff val="2250053"/>
                    <a:satOff val="-3376"/>
                    <a:lumOff val="-549"/>
                    <a:alphaOff val="0"/>
                  </a:schemeClr>
                </a:fillRef>
                <a:effectRef idx="3">
                  <a:schemeClr val="accent3">
                    <a:hueOff val="2250053"/>
                    <a:satOff val="-3376"/>
                    <a:lumOff val="-549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8" name="Нашивка 8"/>
                <p:cNvSpPr/>
                <p:nvPr/>
              </p:nvSpPr>
              <p:spPr>
                <a:xfrm>
                  <a:off x="1" y="1198685"/>
                  <a:ext cx="686561" cy="29424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065" tIns="12065" rIns="12065" bIns="12065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900" kern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</a:p>
              </p:txBody>
            </p:sp>
          </p:grpSp>
          <p:grpSp>
            <p:nvGrpSpPr>
              <p:cNvPr id="34" name="Группа 33"/>
              <p:cNvGrpSpPr/>
              <p:nvPr/>
            </p:nvGrpSpPr>
            <p:grpSpPr>
              <a:xfrm>
                <a:off x="1442138" y="2108246"/>
                <a:ext cx="2809046" cy="637521"/>
                <a:chOff x="686562" y="839899"/>
                <a:chExt cx="2809046" cy="637521"/>
              </a:xfrm>
            </p:grpSpPr>
            <p:sp>
              <p:nvSpPr>
                <p:cNvPr id="35" name="Прямоугольник с двумя скругленными соседними углами 34"/>
                <p:cNvSpPr/>
                <p:nvPr/>
              </p:nvSpPr>
              <p:spPr>
                <a:xfrm rot="5400000">
                  <a:off x="1780104" y="-238083"/>
                  <a:ext cx="637521" cy="2793486"/>
                </a:xfrm>
                <a:prstGeom prst="round2SameRect">
                  <a:avLst/>
                </a:prstGeom>
              </p:spPr>
              <p:style>
                <a:lnRef idx="1">
                  <a:schemeClr val="accent3">
                    <a:hueOff val="2250053"/>
                    <a:satOff val="-3376"/>
                    <a:lumOff val="-549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6" name="Прямоугольник 35"/>
                <p:cNvSpPr/>
                <p:nvPr/>
              </p:nvSpPr>
              <p:spPr>
                <a:xfrm>
                  <a:off x="686562" y="886525"/>
                  <a:ext cx="2762365" cy="57527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5240" rIns="15240" bIns="15240" numCol="1" spcCol="1270" anchor="ctr" anchorCtr="0">
                  <a:noAutofit/>
                </a:bodyPr>
                <a:lstStyle/>
                <a:p>
                  <a:pPr marL="228600" lvl="1" indent="-228600" algn="l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ru-RU" sz="2400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5" name="Группа 4"/>
            <p:cNvGrpSpPr/>
            <p:nvPr/>
          </p:nvGrpSpPr>
          <p:grpSpPr>
            <a:xfrm>
              <a:off x="235934" y="2688772"/>
              <a:ext cx="4439238" cy="996419"/>
              <a:chOff x="755576" y="2963125"/>
              <a:chExt cx="3511168" cy="996419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755576" y="2978742"/>
                <a:ext cx="686562" cy="980802"/>
                <a:chOff x="0" y="1710395"/>
                <a:chExt cx="686562" cy="980802"/>
              </a:xfrm>
            </p:grpSpPr>
            <p:sp>
              <p:nvSpPr>
                <p:cNvPr id="31" name="Нашивка 37"/>
                <p:cNvSpPr/>
                <p:nvPr/>
              </p:nvSpPr>
              <p:spPr>
                <a:xfrm rot="5400000">
                  <a:off x="-147120" y="1857515"/>
                  <a:ext cx="980802" cy="686561"/>
                </a:xfrm>
                <a:prstGeom prst="chevron">
                  <a:avLst/>
                </a:prstGeom>
              </p:spPr>
              <p:style>
                <a:lnRef idx="1">
                  <a:schemeClr val="accent3">
                    <a:hueOff val="4500106"/>
                    <a:satOff val="-6752"/>
                    <a:lumOff val="-1098"/>
                    <a:alphaOff val="0"/>
                  </a:schemeClr>
                </a:lnRef>
                <a:fillRef idx="3">
                  <a:schemeClr val="accent3">
                    <a:hueOff val="4500106"/>
                    <a:satOff val="-6752"/>
                    <a:lumOff val="-1098"/>
                    <a:alphaOff val="0"/>
                  </a:schemeClr>
                </a:fillRef>
                <a:effectRef idx="3">
                  <a:schemeClr val="accent3">
                    <a:hueOff val="4500106"/>
                    <a:satOff val="-6752"/>
                    <a:lumOff val="-1098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2" name="Нашивка 12"/>
                <p:cNvSpPr/>
                <p:nvPr/>
              </p:nvSpPr>
              <p:spPr>
                <a:xfrm>
                  <a:off x="1" y="2053676"/>
                  <a:ext cx="686561" cy="29424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065" tIns="12065" rIns="12065" bIns="12065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900" kern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</a:p>
              </p:txBody>
            </p:sp>
          </p:grpSp>
          <p:grpSp>
            <p:nvGrpSpPr>
              <p:cNvPr id="28" name="Группа 27"/>
              <p:cNvGrpSpPr/>
              <p:nvPr/>
            </p:nvGrpSpPr>
            <p:grpSpPr>
              <a:xfrm>
                <a:off x="1442138" y="2963125"/>
                <a:ext cx="2824606" cy="637521"/>
                <a:chOff x="686562" y="1694778"/>
                <a:chExt cx="2824606" cy="637521"/>
              </a:xfrm>
            </p:grpSpPr>
            <p:sp>
              <p:nvSpPr>
                <p:cNvPr id="29" name="Прямоугольник с двумя скругленными соседними углами 28"/>
                <p:cNvSpPr/>
                <p:nvPr/>
              </p:nvSpPr>
              <p:spPr>
                <a:xfrm rot="5400000">
                  <a:off x="1795664" y="616796"/>
                  <a:ext cx="637521" cy="2793486"/>
                </a:xfrm>
                <a:prstGeom prst="round2SameRect">
                  <a:avLst/>
                </a:prstGeom>
              </p:spPr>
              <p:style>
                <a:lnRef idx="1">
                  <a:schemeClr val="accent3">
                    <a:hueOff val="4500106"/>
                    <a:satOff val="-6752"/>
                    <a:lumOff val="-1098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30" name="Прямоугольник 29"/>
                <p:cNvSpPr/>
                <p:nvPr/>
              </p:nvSpPr>
              <p:spPr>
                <a:xfrm>
                  <a:off x="686562" y="1741516"/>
                  <a:ext cx="2762365" cy="57527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5240" rIns="15240" bIns="15240" numCol="1" spcCol="1270" anchor="ctr" anchorCtr="0">
                  <a:noAutofit/>
                </a:bodyPr>
                <a:lstStyle/>
                <a:p>
                  <a:pPr marL="228600" lvl="1" indent="-228600" algn="l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ru-RU" sz="2400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6" name="Группа 5"/>
            <p:cNvGrpSpPr/>
            <p:nvPr/>
          </p:nvGrpSpPr>
          <p:grpSpPr>
            <a:xfrm>
              <a:off x="275280" y="1908817"/>
              <a:ext cx="4399891" cy="2560679"/>
              <a:chOff x="755576" y="2253856"/>
              <a:chExt cx="3480048" cy="2560679"/>
            </a:xfrm>
          </p:grpSpPr>
          <p:grpSp>
            <p:nvGrpSpPr>
              <p:cNvPr id="21" name="Группа 20"/>
              <p:cNvGrpSpPr/>
              <p:nvPr/>
            </p:nvGrpSpPr>
            <p:grpSpPr>
              <a:xfrm>
                <a:off x="755576" y="3833733"/>
                <a:ext cx="686562" cy="980802"/>
                <a:chOff x="0" y="2565386"/>
                <a:chExt cx="686562" cy="980802"/>
              </a:xfrm>
            </p:grpSpPr>
            <p:sp>
              <p:nvSpPr>
                <p:cNvPr id="25" name="Нашивка 33"/>
                <p:cNvSpPr/>
                <p:nvPr/>
              </p:nvSpPr>
              <p:spPr>
                <a:xfrm rot="5400000">
                  <a:off x="-147120" y="2712506"/>
                  <a:ext cx="980802" cy="686561"/>
                </a:xfrm>
                <a:prstGeom prst="chevron">
                  <a:avLst/>
                </a:prstGeom>
              </p:spPr>
              <p:style>
                <a:lnRef idx="1">
                  <a:schemeClr val="accent3">
                    <a:hueOff val="6750158"/>
                    <a:satOff val="-10128"/>
                    <a:lumOff val="-1647"/>
                    <a:alphaOff val="0"/>
                  </a:schemeClr>
                </a:lnRef>
                <a:fillRef idx="3">
                  <a:schemeClr val="accent3">
                    <a:hueOff val="6750158"/>
                    <a:satOff val="-10128"/>
                    <a:lumOff val="-1647"/>
                    <a:alphaOff val="0"/>
                  </a:schemeClr>
                </a:fillRef>
                <a:effectRef idx="3">
                  <a:schemeClr val="accent3">
                    <a:hueOff val="6750158"/>
                    <a:satOff val="-10128"/>
                    <a:lumOff val="-1647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6" name="Нашивка 16"/>
                <p:cNvSpPr/>
                <p:nvPr/>
              </p:nvSpPr>
              <p:spPr>
                <a:xfrm>
                  <a:off x="1" y="2908667"/>
                  <a:ext cx="686561" cy="29424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065" tIns="12065" rIns="12065" bIns="12065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900" kern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</a:p>
              </p:txBody>
            </p:sp>
          </p:grpSp>
          <p:grpSp>
            <p:nvGrpSpPr>
              <p:cNvPr id="22" name="Группа 21"/>
              <p:cNvGrpSpPr/>
              <p:nvPr/>
            </p:nvGrpSpPr>
            <p:grpSpPr>
              <a:xfrm>
                <a:off x="1420669" y="2253856"/>
                <a:ext cx="2814955" cy="2256959"/>
                <a:chOff x="665093" y="985509"/>
                <a:chExt cx="2814955" cy="2256959"/>
              </a:xfrm>
            </p:grpSpPr>
            <p:sp>
              <p:nvSpPr>
                <p:cNvPr id="23" name="Прямоугольник с двумя скругленными соседними углами 22"/>
                <p:cNvSpPr/>
                <p:nvPr/>
              </p:nvSpPr>
              <p:spPr>
                <a:xfrm rot="5400000">
                  <a:off x="1772325" y="1534746"/>
                  <a:ext cx="637519" cy="2777926"/>
                </a:xfrm>
                <a:prstGeom prst="round2SameRect">
                  <a:avLst/>
                </a:prstGeom>
              </p:spPr>
              <p:style>
                <a:lnRef idx="1">
                  <a:schemeClr val="accent3">
                    <a:hueOff val="6750158"/>
                    <a:satOff val="-10128"/>
                    <a:lumOff val="-1647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4" name="Прямоугольник 23"/>
                <p:cNvSpPr/>
                <p:nvPr/>
              </p:nvSpPr>
              <p:spPr>
                <a:xfrm>
                  <a:off x="671790" y="985509"/>
                  <a:ext cx="2762365" cy="57527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5240" rIns="15240" bIns="15240" numCol="1" spcCol="1270" anchor="ctr" anchorCtr="0">
                  <a:noAutofit/>
                </a:bodyPr>
                <a:lstStyle/>
                <a:p>
                  <a:pPr marL="0" lvl="1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ru-RU" sz="24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коммуникативные</a:t>
                  </a:r>
                </a:p>
              </p:txBody>
            </p:sp>
            <p:sp>
              <p:nvSpPr>
                <p:cNvPr id="59" name="Прямоугольник 58"/>
                <p:cNvSpPr/>
                <p:nvPr/>
              </p:nvSpPr>
              <p:spPr>
                <a:xfrm>
                  <a:off x="671790" y="2614577"/>
                  <a:ext cx="2762365" cy="57527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5240" rIns="15240" bIns="15240" numCol="1" spcCol="1270" anchor="ctr" anchorCtr="0">
                  <a:noAutofit/>
                </a:bodyPr>
                <a:lstStyle/>
                <a:p>
                  <a:pPr marL="0" lvl="1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ru-RU" sz="24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личные</a:t>
                  </a:r>
                </a:p>
              </p:txBody>
            </p:sp>
            <p:sp>
              <p:nvSpPr>
                <p:cNvPr id="60" name="Прямоугольник 59"/>
                <p:cNvSpPr/>
                <p:nvPr/>
              </p:nvSpPr>
              <p:spPr>
                <a:xfrm>
                  <a:off x="665093" y="1836206"/>
                  <a:ext cx="2762366" cy="57527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5240" rIns="15240" bIns="15240" numCol="1" spcCol="1270" anchor="ctr" anchorCtr="0">
                  <a:noAutofit/>
                </a:bodyPr>
                <a:lstStyle/>
                <a:p>
                  <a:pPr marL="0" lvl="1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ru-RU" sz="24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концептуальные</a:t>
                  </a:r>
                  <a:endParaRPr lang="ru-RU" sz="2400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7" name="Группа 6"/>
            <p:cNvGrpSpPr/>
            <p:nvPr/>
          </p:nvGrpSpPr>
          <p:grpSpPr>
            <a:xfrm>
              <a:off x="235934" y="4414370"/>
              <a:ext cx="4399892" cy="980803"/>
              <a:chOff x="755576" y="4688723"/>
              <a:chExt cx="3480048" cy="980803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755576" y="4688724"/>
                <a:ext cx="686562" cy="980802"/>
                <a:chOff x="0" y="3420377"/>
                <a:chExt cx="686562" cy="980802"/>
              </a:xfrm>
            </p:grpSpPr>
            <p:sp>
              <p:nvSpPr>
                <p:cNvPr id="19" name="Нашивка 29"/>
                <p:cNvSpPr/>
                <p:nvPr/>
              </p:nvSpPr>
              <p:spPr>
                <a:xfrm rot="5400000">
                  <a:off x="-147120" y="3567497"/>
                  <a:ext cx="980802" cy="686561"/>
                </a:xfrm>
                <a:prstGeom prst="chevron">
                  <a:avLst/>
                </a:prstGeom>
              </p:spPr>
              <p:style>
                <a:lnRef idx="1">
                  <a:schemeClr val="accent3">
                    <a:hueOff val="9000211"/>
                    <a:satOff val="-13504"/>
                    <a:lumOff val="-2196"/>
                    <a:alphaOff val="0"/>
                  </a:schemeClr>
                </a:lnRef>
                <a:fillRef idx="3">
                  <a:schemeClr val="accent3">
                    <a:hueOff val="9000211"/>
                    <a:satOff val="-13504"/>
                    <a:lumOff val="-2196"/>
                    <a:alphaOff val="0"/>
                  </a:schemeClr>
                </a:fillRef>
                <a:effectRef idx="3">
                  <a:schemeClr val="accent3">
                    <a:hueOff val="9000211"/>
                    <a:satOff val="-13504"/>
                    <a:lumOff val="-2196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Нашивка 20"/>
                <p:cNvSpPr/>
                <p:nvPr/>
              </p:nvSpPr>
              <p:spPr>
                <a:xfrm>
                  <a:off x="1" y="3763658"/>
                  <a:ext cx="686561" cy="29424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065" tIns="12065" rIns="12065" bIns="12065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900" kern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</a:p>
              </p:txBody>
            </p:sp>
          </p:grpSp>
          <p:grpSp>
            <p:nvGrpSpPr>
              <p:cNvPr id="16" name="Группа 15"/>
              <p:cNvGrpSpPr/>
              <p:nvPr/>
            </p:nvGrpSpPr>
            <p:grpSpPr>
              <a:xfrm>
                <a:off x="1442138" y="4688723"/>
                <a:ext cx="2793486" cy="637522"/>
                <a:chOff x="686562" y="3420376"/>
                <a:chExt cx="2793486" cy="637522"/>
              </a:xfrm>
            </p:grpSpPr>
            <p:sp>
              <p:nvSpPr>
                <p:cNvPr id="17" name="Прямоугольник с двумя скругленными соседними углами 16"/>
                <p:cNvSpPr/>
                <p:nvPr/>
              </p:nvSpPr>
              <p:spPr>
                <a:xfrm rot="5400000">
                  <a:off x="1764544" y="2342394"/>
                  <a:ext cx="637522" cy="2793486"/>
                </a:xfrm>
                <a:prstGeom prst="round2SameRect">
                  <a:avLst/>
                </a:prstGeom>
              </p:spPr>
              <p:style>
                <a:lnRef idx="1">
                  <a:schemeClr val="accent3">
                    <a:hueOff val="9000211"/>
                    <a:satOff val="-13504"/>
                    <a:lumOff val="-2196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8" name="Прямоугольник 17"/>
                <p:cNvSpPr/>
                <p:nvPr/>
              </p:nvSpPr>
              <p:spPr>
                <a:xfrm>
                  <a:off x="686562" y="3451498"/>
                  <a:ext cx="2762365" cy="57527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5240" rIns="15240" bIns="15240" numCol="1" spcCol="1270" anchor="ctr" anchorCtr="0">
                  <a:noAutofit/>
                </a:bodyPr>
                <a:lstStyle/>
                <a:p>
                  <a:pPr marL="228600" lvl="1" indent="-228600" algn="l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  <a:buChar char="••"/>
                  </a:pPr>
                  <a:endParaRPr lang="ru-RU" sz="2400" kern="1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8" name="Группа 7"/>
            <p:cNvGrpSpPr/>
            <p:nvPr/>
          </p:nvGrpSpPr>
          <p:grpSpPr>
            <a:xfrm>
              <a:off x="235934" y="4470011"/>
              <a:ext cx="4399892" cy="1780153"/>
              <a:chOff x="755576" y="4744364"/>
              <a:chExt cx="3480048" cy="1780153"/>
            </a:xfrm>
          </p:grpSpPr>
          <p:grpSp>
            <p:nvGrpSpPr>
              <p:cNvPr id="9" name="Группа 8"/>
              <p:cNvGrpSpPr/>
              <p:nvPr/>
            </p:nvGrpSpPr>
            <p:grpSpPr>
              <a:xfrm>
                <a:off x="755576" y="5543715"/>
                <a:ext cx="686562" cy="980802"/>
                <a:chOff x="0" y="4275368"/>
                <a:chExt cx="686562" cy="980802"/>
              </a:xfrm>
            </p:grpSpPr>
            <p:sp>
              <p:nvSpPr>
                <p:cNvPr id="13" name="Нашивка 25"/>
                <p:cNvSpPr/>
                <p:nvPr/>
              </p:nvSpPr>
              <p:spPr>
                <a:xfrm rot="5400000">
                  <a:off x="-147120" y="4422488"/>
                  <a:ext cx="980802" cy="686561"/>
                </a:xfrm>
                <a:prstGeom prst="chevron">
                  <a:avLst/>
                </a:prstGeom>
              </p:spPr>
              <p:style>
                <a:lnRef idx="1">
                  <a:schemeClr val="accent3">
                    <a:hueOff val="11250264"/>
                    <a:satOff val="-16880"/>
                    <a:lumOff val="-2745"/>
                    <a:alphaOff val="0"/>
                  </a:schemeClr>
                </a:lnRef>
                <a:fillRef idx="3">
                  <a:schemeClr val="accent3">
                    <a:hueOff val="11250264"/>
                    <a:satOff val="-16880"/>
                    <a:lumOff val="-2745"/>
                    <a:alphaOff val="0"/>
                  </a:schemeClr>
                </a:fillRef>
                <a:effectRef idx="3">
                  <a:schemeClr val="accent3">
                    <a:hueOff val="11250264"/>
                    <a:satOff val="-16880"/>
                    <a:lumOff val="-2745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" name="Нашивка 24"/>
                <p:cNvSpPr/>
                <p:nvPr/>
              </p:nvSpPr>
              <p:spPr>
                <a:xfrm>
                  <a:off x="1" y="4618649"/>
                  <a:ext cx="686561" cy="294241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2065" tIns="12065" rIns="12065" bIns="12065" numCol="1" spcCol="1270" anchor="ctr" anchorCtr="0">
                  <a:noAutofit/>
                </a:bodyPr>
                <a:lstStyle/>
                <a:p>
                  <a:pPr lvl="0" algn="ctr" defTabSz="84455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ru-RU" sz="1900" kern="12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</a:rPr>
                    <a:t> </a:t>
                  </a:r>
                </a:p>
              </p:txBody>
            </p:sp>
          </p:grpSp>
          <p:grpSp>
            <p:nvGrpSpPr>
              <p:cNvPr id="10" name="Группа 9"/>
              <p:cNvGrpSpPr/>
              <p:nvPr/>
            </p:nvGrpSpPr>
            <p:grpSpPr>
              <a:xfrm>
                <a:off x="1442138" y="4744364"/>
                <a:ext cx="2793486" cy="1436872"/>
                <a:chOff x="686562" y="3476017"/>
                <a:chExt cx="2793486" cy="1436872"/>
              </a:xfrm>
            </p:grpSpPr>
            <p:sp>
              <p:nvSpPr>
                <p:cNvPr id="11" name="Прямоугольник с двумя скругленными соседними углами 10"/>
                <p:cNvSpPr/>
                <p:nvPr/>
              </p:nvSpPr>
              <p:spPr>
                <a:xfrm rot="5400000">
                  <a:off x="1764544" y="3197386"/>
                  <a:ext cx="637521" cy="2793486"/>
                </a:xfrm>
                <a:prstGeom prst="round2SameRect">
                  <a:avLst/>
                </a:prstGeom>
              </p:spPr>
              <p:style>
                <a:lnRef idx="1">
                  <a:schemeClr val="accent3">
                    <a:hueOff val="11250264"/>
                    <a:satOff val="-16880"/>
                    <a:lumOff val="-2745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2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12" name="Прямоугольник 11"/>
                <p:cNvSpPr/>
                <p:nvPr/>
              </p:nvSpPr>
              <p:spPr>
                <a:xfrm>
                  <a:off x="686562" y="4306490"/>
                  <a:ext cx="2762365" cy="57527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5240" rIns="15240" bIns="15240" numCol="1" spcCol="1270" anchor="ctr" anchorCtr="0">
                  <a:noAutofit/>
                </a:bodyPr>
                <a:lstStyle/>
                <a:p>
                  <a:pPr marL="0" lvl="1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ru-RU" sz="24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социальные и гражданские навыки </a:t>
                  </a:r>
                </a:p>
              </p:txBody>
            </p:sp>
            <p:sp>
              <p:nvSpPr>
                <p:cNvPr id="51" name="Прямоугольник 50"/>
                <p:cNvSpPr/>
                <p:nvPr/>
              </p:nvSpPr>
              <p:spPr>
                <a:xfrm>
                  <a:off x="696213" y="3476017"/>
                  <a:ext cx="2762365" cy="57527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70688" tIns="15240" rIns="15240" bIns="15240" numCol="1" spcCol="1270" anchor="ctr" anchorCtr="0">
                  <a:noAutofit/>
                </a:bodyPr>
                <a:lstStyle/>
                <a:p>
                  <a:pPr marL="0" lvl="1" defTabSz="10668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ru-RU" sz="2300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Arial" panose="020B0604020202020204" pitchFamily="34" charset="0"/>
                      <a:cs typeface="Arial" panose="020B0604020202020204" pitchFamily="34" charset="0"/>
                    </a:rPr>
                    <a:t>навыки, связанные с деловым миром</a:t>
                  </a:r>
                </a:p>
              </p:txBody>
            </p:sp>
          </p:grpSp>
        </p:grpSp>
      </p:grpSp>
      <p:sp>
        <p:nvSpPr>
          <p:cNvPr id="45" name="Заголовок 1"/>
          <p:cNvSpPr txBox="1">
            <a:spLocks/>
          </p:cNvSpPr>
          <p:nvPr/>
        </p:nvSpPr>
        <p:spPr>
          <a:xfrm>
            <a:off x="3211008" y="184615"/>
            <a:ext cx="11446583" cy="624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</a:rPr>
              <a:t>Контент-группы «</a:t>
            </a:r>
            <a:r>
              <a:rPr lang="en-US" sz="3200" b="1" dirty="0">
                <a:solidFill>
                  <a:srgbClr val="C00000"/>
                </a:solidFill>
              </a:rPr>
              <a:t>soft </a:t>
            </a:r>
            <a:r>
              <a:rPr lang="en-US" sz="3200" b="1" dirty="0" err="1">
                <a:solidFill>
                  <a:srgbClr val="C00000"/>
                </a:solidFill>
              </a:rPr>
              <a:t>scills</a:t>
            </a:r>
            <a:r>
              <a:rPr lang="ru-RU" sz="3200" b="1" dirty="0">
                <a:solidFill>
                  <a:srgbClr val="C00000"/>
                </a:solidFill>
              </a:rPr>
              <a:t>»</a:t>
            </a:r>
          </a:p>
        </p:txBody>
      </p:sp>
      <p:pic>
        <p:nvPicPr>
          <p:cNvPr id="57" name="Picture 2" descr="http://chashaschool.ru/wp-content/uploads/2016/12/0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58792" y="222753"/>
            <a:ext cx="2247834" cy="800544"/>
          </a:xfrm>
          <a:prstGeom prst="rect">
            <a:avLst/>
          </a:prstGeom>
          <a:noFill/>
          <a:ln w="38100">
            <a:solidFill>
              <a:srgbClr val="94B6D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рямоугольник 45"/>
          <p:cNvSpPr/>
          <p:nvPr/>
        </p:nvSpPr>
        <p:spPr>
          <a:xfrm>
            <a:off x="5535048" y="768989"/>
            <a:ext cx="36617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грамотность, умение считать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5509958" y="1323413"/>
            <a:ext cx="63390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общение, межличностные отношения, работа в команде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497845" y="2092026"/>
            <a:ext cx="668204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сбор и обработка информации, решение проблем, умение учиться и развивать навыки, творческое и системное мышление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5546325" y="3242813"/>
            <a:ext cx="650890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ответственность, находчивость, гибкость, тайм-менеджмент, чувство собственного достоинства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535048" y="4380944"/>
            <a:ext cx="51803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инновационные навыки, инициативность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5509958" y="5126572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знания и навыки в области гражданского права </a:t>
            </a:r>
          </a:p>
        </p:txBody>
      </p:sp>
      <p:sp>
        <p:nvSpPr>
          <p:cNvPr id="61" name="Прямоугольник 60"/>
          <p:cNvSpPr/>
          <p:nvPr/>
        </p:nvSpPr>
        <p:spPr>
          <a:xfrm rot="19530607">
            <a:off x="4090848" y="2789809"/>
            <a:ext cx="8266765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проект</a:t>
            </a:r>
          </a:p>
        </p:txBody>
      </p:sp>
    </p:spTree>
    <p:extLst>
      <p:ext uri="{BB962C8B-B14F-4D97-AF65-F5344CB8AC3E}">
        <p14:creationId xmlns:p14="http://schemas.microsoft.com/office/powerpoint/2010/main" val="144860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2" grpId="0"/>
      <p:bldP spid="53" grpId="0"/>
      <p:bldP spid="54" grpId="0"/>
      <p:bldP spid="55" grpId="0"/>
      <p:bldP spid="58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336007" y="191613"/>
            <a:ext cx="11446583" cy="624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err="1">
                <a:solidFill>
                  <a:srgbClr val="C00000"/>
                </a:solidFill>
              </a:rPr>
              <a:t>Межпредметность</a:t>
            </a:r>
            <a:r>
              <a:rPr lang="ru-RU" sz="3200" b="1" dirty="0">
                <a:solidFill>
                  <a:srgbClr val="C00000"/>
                </a:solidFill>
              </a:rPr>
              <a:t> и </a:t>
            </a:r>
            <a:r>
              <a:rPr lang="ru-RU" sz="3200" b="1" dirty="0" err="1">
                <a:solidFill>
                  <a:srgbClr val="C00000"/>
                </a:solidFill>
              </a:rPr>
              <a:t>метапредметность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4180" y="709820"/>
            <a:ext cx="905132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«Меж» </a:t>
            </a:r>
            <a:r>
              <a:rPr lang="ru-RU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«близко к тому и к другому», «в сочетании с чем-то»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4180" y="1266955"/>
            <a:ext cx="85488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«Мета»</a:t>
            </a:r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«за», «через», «над», «всеобщее», «интегрирующее»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312154" y="1934685"/>
            <a:ext cx="302768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метадеятельность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метапредмет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метазнания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метаспособы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метаумения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метаидеи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983536" y="2273682"/>
            <a:ext cx="69039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Универсальные знания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       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или</a:t>
            </a:r>
          </a:p>
          <a:p>
            <a:r>
              <a:rPr lang="ru-RU" sz="2400" b="1" i="1" dirty="0" err="1">
                <a:latin typeface="Calibri" panose="020F0502020204030204" pitchFamily="34" charset="0"/>
                <a:cs typeface="Calibri" panose="020F0502020204030204" pitchFamily="34" charset="0"/>
              </a:rPr>
              <a:t>Мыследеятельность</a:t>
            </a:r>
            <a:endParaRPr lang="ru-RU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5" descr="bag1-bw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343" y="4143112"/>
            <a:ext cx="1928855" cy="2046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336007" y="4620196"/>
            <a:ext cx="92463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Результатом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межпредметной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интеграции является ПРЕДМЕТ.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Результатом </a:t>
            </a:r>
            <a:r>
              <a:rPr lang="ru-RU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метапредметного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 подхода является ПРОЦЕСС, СЕТЬ, </a:t>
            </a:r>
          </a:p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НЕОКОНЧЕННОСТЬ.</a:t>
            </a:r>
          </a:p>
          <a:p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www.clipartmax.com/png/middle/439-4398095_512-x-512-6-transparent-bracket-icon.png"/>
          <p:cNvPicPr>
            <a:picLocks noChangeAspect="1" noChangeArrowheads="1"/>
          </p:cNvPicPr>
          <p:nvPr/>
        </p:nvPicPr>
        <p:blipFill rotWithShape="1"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78866" y="1835616"/>
            <a:ext cx="1067155" cy="25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8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Picture 4" descr="LEAP testimonia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84" y="838879"/>
            <a:ext cx="665516" cy="6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3226048" y="232427"/>
            <a:ext cx="11446583" cy="624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</a:rPr>
              <a:t>Метапредметные технологии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4000" y="818044"/>
            <a:ext cx="10496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«Проблема» 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задаёт образец разрешения проблемы через доведение понятия до набора  операций, формул и расчетов.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524000" y="1710596"/>
            <a:ext cx="10496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«Задача» 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помогает учащимся осмыслить устройства процесса решения задач. </a:t>
            </a:r>
          </a:p>
        </p:txBody>
      </p:sp>
      <p:pic>
        <p:nvPicPr>
          <p:cNvPr id="10" name="Picture 4" descr="LEAP testimonia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84" y="1727755"/>
            <a:ext cx="665516" cy="6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LEAP testimonia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84" y="2664520"/>
            <a:ext cx="665516" cy="6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524000" y="2574007"/>
            <a:ext cx="10496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«Знак» 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формирует у школьников способность схематизации на основе выделения главного в материале.</a:t>
            </a:r>
          </a:p>
        </p:txBody>
      </p:sp>
      <p:pic>
        <p:nvPicPr>
          <p:cNvPr id="13" name="Picture 4" descr="LEAP testimonial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884" y="3564521"/>
            <a:ext cx="665516" cy="6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524000" y="3427987"/>
            <a:ext cx="1049655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«Знание» 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ru-RU" sz="2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вырабатывает способность работать с понятиями как особой формой знания.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9384" y="4742394"/>
            <a:ext cx="1161116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Изучая строение ключевых научных понятий, воспроизводя их в собственном мышлении, учащиеся осваивают универсальные техники работы с понятиями на </a:t>
            </a:r>
            <a:r>
              <a:rPr lang="ru-RU" sz="2600" b="1" u="sng" dirty="0">
                <a:latin typeface="Calibri" panose="020F0502020204030204" pitchFamily="34" charset="0"/>
                <a:cs typeface="Calibri" panose="020F0502020204030204" pitchFamily="34" charset="0"/>
              </a:rPr>
              <a:t>любом предметном материале</a:t>
            </a:r>
            <a:r>
              <a:rPr lang="ru-RU" sz="2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095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2DBF5-8ED3-4AAF-9B7D-8614F626721D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316058" y="232380"/>
            <a:ext cx="11446583" cy="624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</a:rPr>
              <a:t>Информатика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32383" y="199367"/>
            <a:ext cx="39565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Алгоритмы и исполнители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316058" y="770790"/>
            <a:ext cx="11446583" cy="624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</a:rPr>
              <a:t>История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071365" y="3426021"/>
            <a:ext cx="11446583" cy="624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</a:rPr>
              <a:t>Русский язык</a:t>
            </a:r>
          </a:p>
        </p:txBody>
      </p:sp>
      <p:pic>
        <p:nvPicPr>
          <p:cNvPr id="9" name="Picture 2" descr="https://www.litres.ru/static/bookimages/11/87/13/11871311.bin.dir/h/i_01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1732" y="962249"/>
            <a:ext cx="1561502" cy="2082002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777457" y="1183929"/>
            <a:ext cx="55631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Марк Туллий Цицерон </a:t>
            </a:r>
            <a:r>
              <a:rPr lang="ru-RU" sz="2000" i="1" dirty="0"/>
              <a:t>(лат. </a:t>
            </a:r>
            <a:r>
              <a:rPr lang="ru-RU" sz="2000" i="1" dirty="0" err="1"/>
              <a:t>Marcus</a:t>
            </a:r>
            <a:r>
              <a:rPr lang="ru-RU" sz="2000" i="1" dirty="0"/>
              <a:t> </a:t>
            </a:r>
            <a:r>
              <a:rPr lang="ru-RU" sz="2000" i="1" dirty="0" err="1"/>
              <a:t>Tullius</a:t>
            </a:r>
            <a:r>
              <a:rPr lang="ru-RU" sz="2000" i="1" dirty="0"/>
              <a:t> </a:t>
            </a:r>
            <a:r>
              <a:rPr lang="ru-RU" sz="2000" i="1" dirty="0" err="1"/>
              <a:t>Cicerō</a:t>
            </a:r>
            <a:r>
              <a:rPr lang="ru-RU" sz="2000" i="1" dirty="0"/>
              <a:t>; 3 января 106 до н. э., </a:t>
            </a:r>
            <a:r>
              <a:rPr lang="ru-RU" sz="2000" i="1" dirty="0" err="1"/>
              <a:t>Арпинум</a:t>
            </a:r>
            <a:r>
              <a:rPr lang="ru-RU" sz="2000" i="1" dirty="0"/>
              <a:t> — 7 декабря 43 до н. э., </a:t>
            </a:r>
            <a:r>
              <a:rPr lang="ru-RU" sz="2000" i="1" dirty="0" err="1"/>
              <a:t>Формия</a:t>
            </a:r>
            <a:r>
              <a:rPr lang="ru-RU" sz="2000" i="1" dirty="0"/>
              <a:t>) </a:t>
            </a:r>
            <a:r>
              <a:rPr lang="ru-RU" sz="2000" dirty="0"/>
              <a:t>— древнеримский политический деятель, оратор и философ. Будучи выходцем из незнатной семьи, сделал благодаря своему ораторскому таланту блестящую карьеру.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32229" y="3402471"/>
            <a:ext cx="10707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«Крылатые фразы» Цицерона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74322" y="3912405"/>
            <a:ext cx="7414543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Жизнь, отпущенная нам по природе, коротка, но память о хорошо  прожитой жизни вечна.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О времена, о нравы!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Каждому надо иметь свое суждение.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Между добрыми людьми — все доброе.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Что прошло, того уже нет.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Лицо — зеркало души.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i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8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2800" dirty="0"/>
          </a:p>
          <a:p>
            <a:b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-225142" y="954058"/>
            <a:ext cx="5178910" cy="4382399"/>
            <a:chOff x="2594075" y="748161"/>
            <a:chExt cx="6545732" cy="5368648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94075" y="748161"/>
              <a:ext cx="2744744" cy="3430930"/>
            </a:xfrm>
            <a:prstGeom prst="rect">
              <a:avLst/>
            </a:prstGeom>
          </p:spPr>
        </p:pic>
        <p:grpSp>
          <p:nvGrpSpPr>
            <p:cNvPr id="15" name="Группа 14"/>
            <p:cNvGrpSpPr/>
            <p:nvPr/>
          </p:nvGrpSpPr>
          <p:grpSpPr>
            <a:xfrm rot="1447171">
              <a:off x="4347315" y="955635"/>
              <a:ext cx="4730262" cy="5161174"/>
              <a:chOff x="3108463" y="1089050"/>
              <a:chExt cx="4344456" cy="5076254"/>
            </a:xfrm>
            <a:solidFill>
              <a:srgbClr val="0070C0"/>
            </a:solidFill>
          </p:grpSpPr>
          <p:sp>
            <p:nvSpPr>
              <p:cNvPr id="22" name="Полилиния 21"/>
              <p:cNvSpPr/>
              <p:nvPr/>
            </p:nvSpPr>
            <p:spPr>
              <a:xfrm>
                <a:off x="4896210" y="1089050"/>
                <a:ext cx="1665001" cy="1947230"/>
              </a:xfrm>
              <a:custGeom>
                <a:avLst/>
                <a:gdLst>
                  <a:gd name="connsiteX0" fmla="*/ 0 w 1843204"/>
                  <a:gd name="connsiteY0" fmla="*/ 801794 h 1603587"/>
                  <a:gd name="connsiteX1" fmla="*/ 400897 w 1843204"/>
                  <a:gd name="connsiteY1" fmla="*/ 0 h 1603587"/>
                  <a:gd name="connsiteX2" fmla="*/ 1442307 w 1843204"/>
                  <a:gd name="connsiteY2" fmla="*/ 0 h 1603587"/>
                  <a:gd name="connsiteX3" fmla="*/ 1843204 w 1843204"/>
                  <a:gd name="connsiteY3" fmla="*/ 801794 h 1603587"/>
                  <a:gd name="connsiteX4" fmla="*/ 1442307 w 1843204"/>
                  <a:gd name="connsiteY4" fmla="*/ 1603587 h 1603587"/>
                  <a:gd name="connsiteX5" fmla="*/ 400897 w 1843204"/>
                  <a:gd name="connsiteY5" fmla="*/ 1603587 h 1603587"/>
                  <a:gd name="connsiteX6" fmla="*/ 0 w 1843204"/>
                  <a:gd name="connsiteY6" fmla="*/ 801794 h 160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204" h="1603587">
                    <a:moveTo>
                      <a:pt x="921601" y="0"/>
                    </a:moveTo>
                    <a:lnTo>
                      <a:pt x="1843203" y="348781"/>
                    </a:lnTo>
                    <a:lnTo>
                      <a:pt x="1843203" y="1254806"/>
                    </a:lnTo>
                    <a:lnTo>
                      <a:pt x="921601" y="1603587"/>
                    </a:lnTo>
                    <a:lnTo>
                      <a:pt x="1" y="1254806"/>
                    </a:lnTo>
                    <a:lnTo>
                      <a:pt x="1" y="348781"/>
                    </a:lnTo>
                    <a:lnTo>
                      <a:pt x="921601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99422" tIns="336764" rIns="299423" bIns="336763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600" kern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Полилиния 22"/>
              <p:cNvSpPr/>
              <p:nvPr/>
            </p:nvSpPr>
            <p:spPr>
              <a:xfrm>
                <a:off x="3108463" y="1115013"/>
                <a:ext cx="1694090" cy="1947230"/>
              </a:xfrm>
              <a:custGeom>
                <a:avLst/>
                <a:gdLst>
                  <a:gd name="connsiteX0" fmla="*/ 0 w 1843204"/>
                  <a:gd name="connsiteY0" fmla="*/ 801794 h 1603587"/>
                  <a:gd name="connsiteX1" fmla="*/ 400897 w 1843204"/>
                  <a:gd name="connsiteY1" fmla="*/ 0 h 1603587"/>
                  <a:gd name="connsiteX2" fmla="*/ 1442307 w 1843204"/>
                  <a:gd name="connsiteY2" fmla="*/ 0 h 1603587"/>
                  <a:gd name="connsiteX3" fmla="*/ 1843204 w 1843204"/>
                  <a:gd name="connsiteY3" fmla="*/ 801794 h 1603587"/>
                  <a:gd name="connsiteX4" fmla="*/ 1442307 w 1843204"/>
                  <a:gd name="connsiteY4" fmla="*/ 1603587 h 1603587"/>
                  <a:gd name="connsiteX5" fmla="*/ 400897 w 1843204"/>
                  <a:gd name="connsiteY5" fmla="*/ 1603587 h 1603587"/>
                  <a:gd name="connsiteX6" fmla="*/ 0 w 1843204"/>
                  <a:gd name="connsiteY6" fmla="*/ 801794 h 160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204" h="1603587">
                    <a:moveTo>
                      <a:pt x="921601" y="0"/>
                    </a:moveTo>
                    <a:lnTo>
                      <a:pt x="1843203" y="348781"/>
                    </a:lnTo>
                    <a:lnTo>
                      <a:pt x="1843203" y="1254806"/>
                    </a:lnTo>
                    <a:lnTo>
                      <a:pt x="921601" y="1603587"/>
                    </a:lnTo>
                    <a:lnTo>
                      <a:pt x="1" y="1254806"/>
                    </a:lnTo>
                    <a:lnTo>
                      <a:pt x="1" y="348781"/>
                    </a:lnTo>
                    <a:lnTo>
                      <a:pt x="921601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9892" tIns="287234" rIns="249893" bIns="287233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600" kern="1200"/>
              </a:p>
            </p:txBody>
          </p:sp>
          <p:sp>
            <p:nvSpPr>
              <p:cNvPr id="24" name="Полилиния 23"/>
              <p:cNvSpPr/>
              <p:nvPr/>
            </p:nvSpPr>
            <p:spPr>
              <a:xfrm>
                <a:off x="5758829" y="2653562"/>
                <a:ext cx="1694090" cy="1947230"/>
              </a:xfrm>
              <a:custGeom>
                <a:avLst/>
                <a:gdLst>
                  <a:gd name="connsiteX0" fmla="*/ 0 w 1843204"/>
                  <a:gd name="connsiteY0" fmla="*/ 801794 h 1603587"/>
                  <a:gd name="connsiteX1" fmla="*/ 400897 w 1843204"/>
                  <a:gd name="connsiteY1" fmla="*/ 0 h 1603587"/>
                  <a:gd name="connsiteX2" fmla="*/ 1442307 w 1843204"/>
                  <a:gd name="connsiteY2" fmla="*/ 0 h 1603587"/>
                  <a:gd name="connsiteX3" fmla="*/ 1843204 w 1843204"/>
                  <a:gd name="connsiteY3" fmla="*/ 801794 h 1603587"/>
                  <a:gd name="connsiteX4" fmla="*/ 1442307 w 1843204"/>
                  <a:gd name="connsiteY4" fmla="*/ 1603587 h 1603587"/>
                  <a:gd name="connsiteX5" fmla="*/ 400897 w 1843204"/>
                  <a:gd name="connsiteY5" fmla="*/ 1603587 h 1603587"/>
                  <a:gd name="connsiteX6" fmla="*/ 0 w 1843204"/>
                  <a:gd name="connsiteY6" fmla="*/ 801794 h 160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204" h="1603587">
                    <a:moveTo>
                      <a:pt x="921601" y="0"/>
                    </a:moveTo>
                    <a:lnTo>
                      <a:pt x="1843203" y="348781"/>
                    </a:lnTo>
                    <a:lnTo>
                      <a:pt x="1843203" y="1254806"/>
                    </a:lnTo>
                    <a:lnTo>
                      <a:pt x="921601" y="1603587"/>
                    </a:lnTo>
                    <a:lnTo>
                      <a:pt x="1" y="1254806"/>
                    </a:lnTo>
                    <a:lnTo>
                      <a:pt x="1" y="348781"/>
                    </a:lnTo>
                    <a:lnTo>
                      <a:pt x="921601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9892" tIns="287234" rIns="249893" bIns="287233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600" kern="1200" dirty="0"/>
              </a:p>
            </p:txBody>
          </p:sp>
          <p:sp>
            <p:nvSpPr>
              <p:cNvPr id="25" name="Полилиния 24"/>
              <p:cNvSpPr/>
              <p:nvPr/>
            </p:nvSpPr>
            <p:spPr>
              <a:xfrm>
                <a:off x="4896210" y="4218074"/>
                <a:ext cx="1694090" cy="1947230"/>
              </a:xfrm>
              <a:custGeom>
                <a:avLst/>
                <a:gdLst>
                  <a:gd name="connsiteX0" fmla="*/ 0 w 1843204"/>
                  <a:gd name="connsiteY0" fmla="*/ 801794 h 1603587"/>
                  <a:gd name="connsiteX1" fmla="*/ 400897 w 1843204"/>
                  <a:gd name="connsiteY1" fmla="*/ 0 h 1603587"/>
                  <a:gd name="connsiteX2" fmla="*/ 1442307 w 1843204"/>
                  <a:gd name="connsiteY2" fmla="*/ 0 h 1603587"/>
                  <a:gd name="connsiteX3" fmla="*/ 1843204 w 1843204"/>
                  <a:gd name="connsiteY3" fmla="*/ 801794 h 1603587"/>
                  <a:gd name="connsiteX4" fmla="*/ 1442307 w 1843204"/>
                  <a:gd name="connsiteY4" fmla="*/ 1603587 h 1603587"/>
                  <a:gd name="connsiteX5" fmla="*/ 400897 w 1843204"/>
                  <a:gd name="connsiteY5" fmla="*/ 1603587 h 1603587"/>
                  <a:gd name="connsiteX6" fmla="*/ 0 w 1843204"/>
                  <a:gd name="connsiteY6" fmla="*/ 801794 h 160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204" h="1603587">
                    <a:moveTo>
                      <a:pt x="921601" y="0"/>
                    </a:moveTo>
                    <a:lnTo>
                      <a:pt x="1843203" y="348781"/>
                    </a:lnTo>
                    <a:lnTo>
                      <a:pt x="1843203" y="1254806"/>
                    </a:lnTo>
                    <a:lnTo>
                      <a:pt x="921601" y="1603587"/>
                    </a:lnTo>
                    <a:lnTo>
                      <a:pt x="1" y="1254806"/>
                    </a:lnTo>
                    <a:lnTo>
                      <a:pt x="1" y="348781"/>
                    </a:lnTo>
                    <a:lnTo>
                      <a:pt x="921601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99422" tIns="336764" rIns="299423" bIns="336763" numCol="1" spcCol="1270" anchor="ctr" anchorCtr="0">
                <a:noAutofit/>
              </a:bodyPr>
              <a:lstStyle/>
              <a:p>
                <a:pPr lvl="0" algn="ctr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300" kern="1200" dirty="0"/>
              </a:p>
            </p:txBody>
          </p:sp>
          <p:sp>
            <p:nvSpPr>
              <p:cNvPr id="26" name="Полилиния 25"/>
              <p:cNvSpPr/>
              <p:nvPr/>
            </p:nvSpPr>
            <p:spPr>
              <a:xfrm>
                <a:off x="3164335" y="4218074"/>
                <a:ext cx="1694090" cy="1947230"/>
              </a:xfrm>
              <a:custGeom>
                <a:avLst/>
                <a:gdLst>
                  <a:gd name="connsiteX0" fmla="*/ 0 w 1843204"/>
                  <a:gd name="connsiteY0" fmla="*/ 801794 h 1603587"/>
                  <a:gd name="connsiteX1" fmla="*/ 400897 w 1843204"/>
                  <a:gd name="connsiteY1" fmla="*/ 0 h 1603587"/>
                  <a:gd name="connsiteX2" fmla="*/ 1442307 w 1843204"/>
                  <a:gd name="connsiteY2" fmla="*/ 0 h 1603587"/>
                  <a:gd name="connsiteX3" fmla="*/ 1843204 w 1843204"/>
                  <a:gd name="connsiteY3" fmla="*/ 801794 h 1603587"/>
                  <a:gd name="connsiteX4" fmla="*/ 1442307 w 1843204"/>
                  <a:gd name="connsiteY4" fmla="*/ 1603587 h 1603587"/>
                  <a:gd name="connsiteX5" fmla="*/ 400897 w 1843204"/>
                  <a:gd name="connsiteY5" fmla="*/ 1603587 h 1603587"/>
                  <a:gd name="connsiteX6" fmla="*/ 0 w 1843204"/>
                  <a:gd name="connsiteY6" fmla="*/ 801794 h 1603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43204" h="1603587">
                    <a:moveTo>
                      <a:pt x="921601" y="0"/>
                    </a:moveTo>
                    <a:lnTo>
                      <a:pt x="1843203" y="348781"/>
                    </a:lnTo>
                    <a:lnTo>
                      <a:pt x="1843203" y="1254806"/>
                    </a:lnTo>
                    <a:lnTo>
                      <a:pt x="921601" y="1603587"/>
                    </a:lnTo>
                    <a:lnTo>
                      <a:pt x="1" y="1254806"/>
                    </a:lnTo>
                    <a:lnTo>
                      <a:pt x="1" y="348781"/>
                    </a:lnTo>
                    <a:lnTo>
                      <a:pt x="921601" y="0"/>
                    </a:lnTo>
                    <a:close/>
                  </a:path>
                </a:pathLst>
              </a:cu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49892" tIns="287234" rIns="249893" bIns="287233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3600" kern="1200"/>
              </a:p>
            </p:txBody>
          </p:sp>
        </p:grpSp>
        <p:sp>
          <p:nvSpPr>
            <p:cNvPr id="16" name="Заголовок 1"/>
            <p:cNvSpPr txBox="1">
              <a:spLocks/>
            </p:cNvSpPr>
            <p:nvPr/>
          </p:nvSpPr>
          <p:spPr>
            <a:xfrm>
              <a:off x="5242372" y="2815423"/>
              <a:ext cx="2670831" cy="624189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4800" kern="1200" spc="-5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ru-RU" sz="2400" b="1" dirty="0">
                  <a:solidFill>
                    <a:srgbClr val="C00000"/>
                  </a:solidFill>
                </a:rPr>
                <a:t>Пример</a:t>
              </a:r>
            </a:p>
            <a:p>
              <a:r>
                <a:rPr lang="ru-RU" sz="2400" b="1" dirty="0">
                  <a:solidFill>
                    <a:srgbClr val="C00000"/>
                  </a:solidFill>
                </a:rPr>
                <a:t>реализации</a:t>
              </a:r>
            </a:p>
          </p:txBody>
        </p:sp>
        <p:sp>
          <p:nvSpPr>
            <p:cNvPr id="17" name="Информатика">
              <a:hlinkClick r:id="rId4" action="ppaction://hlinksldjump"/>
            </p:cNvPr>
            <p:cNvSpPr txBox="1"/>
            <p:nvPr/>
          </p:nvSpPr>
          <p:spPr>
            <a:xfrm>
              <a:off x="5115356" y="1336297"/>
              <a:ext cx="1971471" cy="38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История</a:t>
              </a:r>
            </a:p>
          </p:txBody>
        </p:sp>
        <p:sp>
          <p:nvSpPr>
            <p:cNvPr id="18" name="Информатика"/>
            <p:cNvSpPr txBox="1"/>
            <p:nvPr/>
          </p:nvSpPr>
          <p:spPr>
            <a:xfrm>
              <a:off x="3858733" y="4174518"/>
              <a:ext cx="1971471" cy="38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Искусство</a:t>
              </a:r>
            </a:p>
          </p:txBody>
        </p:sp>
        <p:sp>
          <p:nvSpPr>
            <p:cNvPr id="19" name="Информатика"/>
            <p:cNvSpPr txBox="1"/>
            <p:nvPr/>
          </p:nvSpPr>
          <p:spPr>
            <a:xfrm>
              <a:off x="7048414" y="3858731"/>
              <a:ext cx="2091393" cy="374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Литература</a:t>
              </a:r>
            </a:p>
          </p:txBody>
        </p:sp>
        <p:sp>
          <p:nvSpPr>
            <p:cNvPr id="20" name="Информатика"/>
            <p:cNvSpPr txBox="1"/>
            <p:nvPr/>
          </p:nvSpPr>
          <p:spPr>
            <a:xfrm>
              <a:off x="5489493" y="4855723"/>
              <a:ext cx="2056193" cy="374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Математика</a:t>
              </a:r>
            </a:p>
          </p:txBody>
        </p:sp>
        <p:sp>
          <p:nvSpPr>
            <p:cNvPr id="21" name="Информатика"/>
            <p:cNvSpPr txBox="1"/>
            <p:nvPr/>
          </p:nvSpPr>
          <p:spPr>
            <a:xfrm>
              <a:off x="6854417" y="1891044"/>
              <a:ext cx="1971471" cy="38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Русский язык</a:t>
              </a: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700451" y="755973"/>
            <a:ext cx="10707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Древние философы</a:t>
            </a:r>
          </a:p>
        </p:txBody>
      </p:sp>
    </p:spTree>
    <p:extLst>
      <p:ext uri="{BB962C8B-B14F-4D97-AF65-F5344CB8AC3E}">
        <p14:creationId xmlns:p14="http://schemas.microsoft.com/office/powerpoint/2010/main" val="2652101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908" y="1741376"/>
            <a:ext cx="107071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Алгоритм Цицерона</a:t>
            </a:r>
          </a:p>
        </p:txBody>
      </p:sp>
      <p:graphicFrame>
        <p:nvGraphicFramePr>
          <p:cNvPr id="3" name="Схема 2"/>
          <p:cNvGraphicFramePr/>
          <p:nvPr>
            <p:extLst/>
          </p:nvPr>
        </p:nvGraphicFramePr>
        <p:xfrm>
          <a:off x="206829" y="719666"/>
          <a:ext cx="5331822" cy="62982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243923262"/>
              </p:ext>
            </p:extLst>
          </p:nvPr>
        </p:nvGraphicFramePr>
        <p:xfrm>
          <a:off x="5505795" y="740661"/>
          <a:ext cx="5212080" cy="615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10869506" y="3287134"/>
            <a:ext cx="1322494" cy="1101987"/>
            <a:chOff x="323081" y="2195574"/>
            <a:chExt cx="1175480" cy="1027517"/>
          </a:xfrm>
        </p:grpSpPr>
        <p:sp>
          <p:nvSpPr>
            <p:cNvPr id="10" name="Стрелка вправо 9"/>
            <p:cNvSpPr/>
            <p:nvPr/>
          </p:nvSpPr>
          <p:spPr>
            <a:xfrm>
              <a:off x="323081" y="2195574"/>
              <a:ext cx="1175480" cy="1027517"/>
            </a:xfrm>
            <a:prstGeom prst="rightArrow">
              <a:avLst>
                <a:gd name="adj1" fmla="val 70000"/>
                <a:gd name="adj2" fmla="val 50000"/>
              </a:avLst>
            </a:prstGeom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Стрелка вправо 4"/>
            <p:cNvSpPr txBox="1"/>
            <p:nvPr/>
          </p:nvSpPr>
          <p:spPr>
            <a:xfrm>
              <a:off x="616951" y="2349702"/>
              <a:ext cx="573047" cy="7192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9380" tIns="29845" rIns="59690" bIns="29845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4700" kern="1200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0237563" y="3592285"/>
            <a:ext cx="1212031" cy="566497"/>
            <a:chOff x="3042" y="2389294"/>
            <a:chExt cx="640078" cy="640078"/>
          </a:xfrm>
        </p:grpSpPr>
        <p:sp>
          <p:nvSpPr>
            <p:cNvPr id="8" name="Овал 7"/>
            <p:cNvSpPr/>
            <p:nvPr/>
          </p:nvSpPr>
          <p:spPr>
            <a:xfrm>
              <a:off x="3042" y="2389294"/>
              <a:ext cx="640078" cy="64007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Овал 6"/>
            <p:cNvSpPr txBox="1"/>
            <p:nvPr/>
          </p:nvSpPr>
          <p:spPr>
            <a:xfrm>
              <a:off x="96779" y="2483031"/>
              <a:ext cx="452604" cy="45260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970" tIns="13970" rIns="13970" bIns="1397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kern="1200" dirty="0"/>
                <a:t>Когда?</a:t>
              </a:r>
            </a:p>
          </p:txBody>
        </p:sp>
      </p:grpSp>
      <p:pic>
        <p:nvPicPr>
          <p:cNvPr id="2050" name="Picture 2" descr="https://www.clipartmax.com/png/middle/59-593083_3d-blue-questionmark-featuredcontent-3d-blue-questionmark-featuredcontent.png"/>
          <p:cNvPicPr>
            <a:picLocks noChangeAspect="1" noChangeArrowheads="1"/>
          </p:cNvPicPr>
          <p:nvPr/>
        </p:nvPicPr>
        <p:blipFill>
          <a:blip r:embed="rId12" cstate="email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6310" y="678119"/>
            <a:ext cx="3158536" cy="242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magisteria.ru/data/2017/09/TSitseron.-1907-god.-Skulptor-Karl-SHterrer.-Parlament-Avstrii.jpg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406" y="337370"/>
            <a:ext cx="1759074" cy="2638612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48293" y="1054969"/>
            <a:ext cx="1075944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ключевых вопросов</a:t>
            </a:r>
          </a:p>
          <a:p>
            <a:b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br>
              <a:rPr lang="ru-R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275412" y="808868"/>
            <a:ext cx="970883" cy="970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/>
              <a:t>7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935887" y="5130087"/>
            <a:ext cx="11446583" cy="624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</a:rPr>
              <a:t>Литература   - литературные произведения, где встречается число 7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82548" y="4563291"/>
            <a:ext cx="11446583" cy="624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</a:rPr>
              <a:t>Математика – свойства чисел. Простые числа. Решето Эратосфена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935888" y="5719810"/>
            <a:ext cx="11446583" cy="62418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C00000"/>
                </a:solidFill>
              </a:rPr>
              <a:t>Русский язык  - пословицы и  поговорки с числом 7</a:t>
            </a:r>
          </a:p>
          <a:p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369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42406" y="711820"/>
            <a:ext cx="10707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-5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Искусство, Английский язык</a:t>
            </a:r>
          </a:p>
        </p:txBody>
      </p:sp>
      <p:pic>
        <p:nvPicPr>
          <p:cNvPr id="1026" name="Picture 2" descr="https://avatars.mds.yandex.net/get-pdb/49816/1730308e-a092-4796-a302-082e29063b34/s1200?webp=fals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458" y="1774353"/>
            <a:ext cx="4548051" cy="3638441"/>
          </a:xfrm>
          <a:prstGeom prst="rect">
            <a:avLst/>
          </a:prstGeom>
          <a:ln w="28575">
            <a:solidFill>
              <a:schemeClr val="accent1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007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5238206" y="1701219"/>
          <a:ext cx="6583679" cy="3711575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152107">
                  <a:extLst>
                    <a:ext uri="{9D8B030D-6E8A-4147-A177-3AD203B41FA5}">
                      <a16:colId xmlns:a16="http://schemas.microsoft.com/office/drawing/2014/main" val="778847790"/>
                    </a:ext>
                  </a:extLst>
                </a:gridCol>
                <a:gridCol w="5431572">
                  <a:extLst>
                    <a:ext uri="{9D8B030D-6E8A-4147-A177-3AD203B41FA5}">
                      <a16:colId xmlns:a16="http://schemas.microsoft.com/office/drawing/2014/main" val="1570287978"/>
                    </a:ext>
                  </a:extLst>
                </a:gridCol>
              </a:tblGrid>
              <a:tr h="530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Кто?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Петр </a:t>
                      </a:r>
                      <a:r>
                        <a:rPr lang="en-US" sz="2200" dirty="0">
                          <a:effectLst/>
                        </a:rPr>
                        <a:t>I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1415523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Что?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 город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6962298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Где?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устье реки Невы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1865191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Чем?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>
                          <a:effectLst/>
                        </a:rPr>
                        <a:t> </a:t>
                      </a:r>
                      <a:r>
                        <a:rPr lang="ru-RU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силами крестьян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2300516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Зачем?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новая столица России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214141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Как?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построил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35378295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>
                          <a:effectLst/>
                        </a:rPr>
                        <a:t>Когда?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200" dirty="0">
                          <a:effectLst/>
                        </a:rPr>
                        <a:t> в 1703 году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8337278"/>
                  </a:ext>
                </a:extLst>
              </a:tr>
            </a:tbl>
          </a:graphicData>
        </a:graphic>
      </p:graphicFrame>
      <p:pic>
        <p:nvPicPr>
          <p:cNvPr id="6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458" y="348692"/>
            <a:ext cx="1201187" cy="120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623677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2166</TotalTime>
  <Words>1057</Words>
  <Application>Microsoft Office PowerPoint</Application>
  <PresentationFormat>Широкоэкранный</PresentationFormat>
  <Paragraphs>202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Franklin Gothic Book</vt:lpstr>
      <vt:lpstr>Symbol</vt:lpstr>
      <vt:lpstr>Times New Roman</vt:lpstr>
      <vt:lpstr>Verdana</vt:lpstr>
      <vt:lpstr>Ретро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Учитель XXI века</dc:title>
  <dc:creator>Татьяна Дудник</dc:creator>
  <cp:lastModifiedBy>329</cp:lastModifiedBy>
  <cp:revision>532</cp:revision>
  <cp:lastPrinted>2017-04-18T10:55:51Z</cp:lastPrinted>
  <dcterms:created xsi:type="dcterms:W3CDTF">2017-04-16T16:31:20Z</dcterms:created>
  <dcterms:modified xsi:type="dcterms:W3CDTF">2021-11-23T11:21:19Z</dcterms:modified>
</cp:coreProperties>
</file>